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05" r:id="rId2"/>
  </p:sldMasterIdLst>
  <p:notesMasterIdLst>
    <p:notesMasterId r:id="rId9"/>
  </p:notesMasterIdLst>
  <p:sldIdLst>
    <p:sldId id="257" r:id="rId3"/>
    <p:sldId id="258" r:id="rId4"/>
    <p:sldId id="260"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DB5BD-CF38-55DE-B903-47D3A50262F3}" v="121" dt="2022-07-26T02:31:55.335"/>
    <p1510:client id="{A7E03680-D397-43FC-D828-5079DF4E40EF}" v="573" dt="2022-07-22T15:23:48.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07B65-5D92-4E79-A075-C4A131B63096}" type="datetimeFigureOut">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EEA4C-E9DB-4496-B75A-8F8370268436}" type="slidenum">
              <a:t>‹#›</a:t>
            </a:fld>
            <a:endParaRPr lang="en-US"/>
          </a:p>
        </p:txBody>
      </p:sp>
    </p:spTree>
    <p:extLst>
      <p:ext uri="{BB962C8B-B14F-4D97-AF65-F5344CB8AC3E}">
        <p14:creationId xmlns:p14="http://schemas.microsoft.com/office/powerpoint/2010/main" val="329488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Hello, my name is Caroline Witt. I'm from Missouri State University and this summer I'm working with Dr. Carla Frohlich and Dr. Sanjana Curtis on Light Curves from Core-Collapse Supernovae with Circumstellar Material</a:t>
            </a:r>
            <a:endParaRPr lang="en-US" b="1" dirty="0">
              <a:cs typeface="Calibri"/>
            </a:endParaRPr>
          </a:p>
        </p:txBody>
      </p:sp>
      <p:sp>
        <p:nvSpPr>
          <p:cNvPr id="4" name="Slide Number Placeholder 3"/>
          <p:cNvSpPr>
            <a:spLocks noGrp="1"/>
          </p:cNvSpPr>
          <p:nvPr>
            <p:ph type="sldNum" sz="quarter" idx="5"/>
          </p:nvPr>
        </p:nvSpPr>
        <p:spPr/>
        <p:txBody>
          <a:bodyPr/>
          <a:lstStyle/>
          <a:p>
            <a:fld id="{FBB76248-9A5A-4D92-A22B-7C343150CAC8}" type="slidenum">
              <a:rPr lang="en-US"/>
              <a:t>1</a:t>
            </a:fld>
            <a:endParaRPr lang="en-US"/>
          </a:p>
        </p:txBody>
      </p:sp>
    </p:spTree>
    <p:extLst>
      <p:ext uri="{BB962C8B-B14F-4D97-AF65-F5344CB8AC3E}">
        <p14:creationId xmlns:p14="http://schemas.microsoft.com/office/powerpoint/2010/main" val="169620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to give some background explanation:</a:t>
            </a:r>
          </a:p>
          <a:p>
            <a:r>
              <a:rPr lang="en-US" dirty="0">
                <a:cs typeface="Calibri"/>
              </a:rPr>
              <a:t>Stars have life cycles that they evolve through in stages.</a:t>
            </a:r>
            <a:r>
              <a:rPr lang="en-US" dirty="0"/>
              <a:t> </a:t>
            </a:r>
            <a:endParaRPr lang="en-US" dirty="0">
              <a:cs typeface="Calibri"/>
            </a:endParaRPr>
          </a:p>
          <a:p>
            <a:r>
              <a:rPr lang="en-US" dirty="0"/>
              <a:t>Core-collapse supernovae are the explosion-based deaths that happen at the final stage of evolution for stars that are more than 8 times the mass of our Sun. This image shows a simple visualization of the end stages of evolution for such a star.</a:t>
            </a:r>
          </a:p>
          <a:p>
            <a:r>
              <a:rPr lang="en-US" dirty="0"/>
              <a:t>You can see that the star goes from being a red giant, to imploding and then having that implosion be halted and reversed into a rebound, which then sends out the shockwave and creates the supernova explosion, leaving behind a neutron star</a:t>
            </a:r>
            <a:endParaRPr lang="en-US" dirty="0">
              <a:cs typeface="Calibri"/>
            </a:endParaRPr>
          </a:p>
          <a:p>
            <a:endParaRPr lang="en-US" dirty="0">
              <a:cs typeface="Calibri"/>
            </a:endParaRPr>
          </a:p>
          <a:p>
            <a:r>
              <a:rPr lang="en-US" dirty="0"/>
              <a:t>Light curves are a plot of luminosity vs time, and they can help us figure out details about the progenitor star (which is the star that exploded into a supernova)</a:t>
            </a:r>
            <a:endParaRPr lang="en-US" dirty="0">
              <a:cs typeface="Calibri"/>
            </a:endParaRPr>
          </a:p>
          <a:p>
            <a:endParaRPr lang="en-US" dirty="0">
              <a:cs typeface="Calibri"/>
            </a:endParaRPr>
          </a:p>
          <a:p>
            <a:r>
              <a:rPr lang="en-US" dirty="0">
                <a:cs typeface="Calibri"/>
              </a:rPr>
              <a:t>There was a previous study that simulated light curves from core-collapse supernova, but it's findings were restricted since the stars were treated as if they were isolated. We know that, really, stars lose mass throughout their lifetime, which ends up creating a surrounding circumstellar medium</a:t>
            </a:r>
          </a:p>
          <a:p>
            <a:endParaRPr lang="en-US" dirty="0">
              <a:cs typeface="Calibri"/>
            </a:endParaRPr>
          </a:p>
          <a:p>
            <a:endParaRPr lang="en-US" dirty="0">
              <a:cs typeface="Calibri"/>
            </a:endParaRPr>
          </a:p>
          <a:p>
            <a:endParaRPr lang="en-US" dirty="0">
              <a:cs typeface="Calibri"/>
            </a:endParaRPr>
          </a:p>
          <a:p>
            <a:r>
              <a:rPr lang="en-US" dirty="0">
                <a:cs typeface="Calibri"/>
              </a:rPr>
              <a:t>To imploding and then having that implosion be halted and reversed into a rebound</a:t>
            </a:r>
          </a:p>
          <a:p>
            <a:r>
              <a:rPr lang="en-US" dirty="0"/>
              <a:t>having neutron degeneracy forcing the inner core collapse to halt</a:t>
            </a:r>
            <a:endParaRPr lang="en-US" dirty="0">
              <a:cs typeface="Calibri"/>
            </a:endParaRPr>
          </a:p>
        </p:txBody>
      </p:sp>
      <p:sp>
        <p:nvSpPr>
          <p:cNvPr id="4" name="Slide Number Placeholder 3"/>
          <p:cNvSpPr>
            <a:spLocks noGrp="1"/>
          </p:cNvSpPr>
          <p:nvPr>
            <p:ph type="sldNum" sz="quarter" idx="5"/>
          </p:nvPr>
        </p:nvSpPr>
        <p:spPr/>
        <p:txBody>
          <a:bodyPr/>
          <a:lstStyle/>
          <a:p>
            <a:fld id="{0CCEEA4C-E9DB-4496-B75A-8F8370268436}" type="slidenum">
              <a:rPr lang="en-US"/>
              <a:t>2</a:t>
            </a:fld>
            <a:endParaRPr lang="en-US"/>
          </a:p>
        </p:txBody>
      </p:sp>
    </p:spTree>
    <p:extLst>
      <p:ext uri="{BB962C8B-B14F-4D97-AF65-F5344CB8AC3E}">
        <p14:creationId xmlns:p14="http://schemas.microsoft.com/office/powerpoint/2010/main" val="1205998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the goal of this project is to build on the previous study by adding the presence of circumstellar material in the simulations. Then, we'll run the new data through something called </a:t>
            </a:r>
            <a:r>
              <a:rPr lang="en-US" dirty="0" err="1">
                <a:cs typeface="Calibri"/>
              </a:rPr>
              <a:t>SuperNova</a:t>
            </a:r>
            <a:r>
              <a:rPr lang="en-US" dirty="0">
                <a:cs typeface="Calibri"/>
              </a:rPr>
              <a:t> Explosion Code (or SNEC) to produce the new light curves. Ultimately, we want to compare our light curves against the previous study's to try and figure out how adding the circumstellar material impacted the resulting light curve and what the differences may mean.</a:t>
            </a:r>
          </a:p>
        </p:txBody>
      </p:sp>
      <p:sp>
        <p:nvSpPr>
          <p:cNvPr id="4" name="Slide Number Placeholder 3"/>
          <p:cNvSpPr>
            <a:spLocks noGrp="1"/>
          </p:cNvSpPr>
          <p:nvPr>
            <p:ph type="sldNum" sz="quarter" idx="5"/>
          </p:nvPr>
        </p:nvSpPr>
        <p:spPr/>
        <p:txBody>
          <a:bodyPr/>
          <a:lstStyle/>
          <a:p>
            <a:fld id="{0CCEEA4C-E9DB-4496-B75A-8F8370268436}" type="slidenum">
              <a:rPr lang="en-US"/>
              <a:t>3</a:t>
            </a:fld>
            <a:endParaRPr lang="en-US"/>
          </a:p>
        </p:txBody>
      </p:sp>
    </p:spTree>
    <p:extLst>
      <p:ext uri="{BB962C8B-B14F-4D97-AF65-F5344CB8AC3E}">
        <p14:creationId xmlns:p14="http://schemas.microsoft.com/office/powerpoint/2010/main" val="3504594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so far I have replicated the results of the previous study, just to ensure that everything is working properly. You can see a plot of my replicated light curve against the original light curve, and as you'll notice, they match perfectly, which is a good thing.</a:t>
            </a:r>
          </a:p>
          <a:p>
            <a:endParaRPr lang="en-US" dirty="0">
              <a:cs typeface="Calibri"/>
            </a:endParaRPr>
          </a:p>
          <a:p>
            <a:r>
              <a:rPr lang="en-US" dirty="0">
                <a:cs typeface="Calibri"/>
              </a:rPr>
              <a:t>Since then, I've been working on figuring out how to actually implement the presence of the circumstellar medium into the models. There are a couple different possible methods we've come across that we're trying to work through</a:t>
            </a:r>
          </a:p>
          <a:p>
            <a:endParaRPr lang="en-US" dirty="0">
              <a:cs typeface="Calibri"/>
            </a:endParaRPr>
          </a:p>
          <a:p>
            <a:endParaRPr lang="en-US" dirty="0">
              <a:cs typeface="Calibri"/>
            </a:endParaRPr>
          </a:p>
          <a:p>
            <a:r>
              <a:rPr lang="en-US" dirty="0">
                <a:cs typeface="Calibri"/>
              </a:rPr>
              <a:t>-Add SN images to demonstrate brightness [X]</a:t>
            </a:r>
          </a:p>
          <a:p>
            <a:r>
              <a:rPr lang="en-US" dirty="0">
                <a:cs typeface="Calibri"/>
              </a:rPr>
              <a:t>-add </a:t>
            </a:r>
            <a:r>
              <a:rPr lang="en-US" b="1" u="sng" dirty="0">
                <a:cs typeface="Calibri"/>
              </a:rPr>
              <a:t>observed </a:t>
            </a:r>
            <a:r>
              <a:rPr lang="en-US" dirty="0">
                <a:cs typeface="Calibri"/>
              </a:rPr>
              <a:t>light curve graph [X]</a:t>
            </a:r>
          </a:p>
          <a:p>
            <a:r>
              <a:rPr lang="en-US" dirty="0">
                <a:cs typeface="Calibri"/>
              </a:rPr>
              <a:t>-define terms</a:t>
            </a:r>
          </a:p>
          <a:p>
            <a:r>
              <a:rPr lang="en-US" dirty="0">
                <a:cs typeface="Calibri"/>
              </a:rPr>
              <a:t>-cross-check</a:t>
            </a:r>
          </a:p>
          <a:p>
            <a:r>
              <a:rPr lang="en-US" dirty="0">
                <a:cs typeface="Calibri"/>
              </a:rPr>
              <a:t>-give image to show what circumstellar medium         ----------&gt; NO, JUST MENTION CIRCUMSTELLAR MATERIAL IS JUST MASS AND GAS LOST FROM THE STAR OVER ITS LIFETIME</a:t>
            </a:r>
          </a:p>
          <a:p>
            <a:r>
              <a:rPr lang="en-US" dirty="0">
                <a:cs typeface="Calibri"/>
              </a:rPr>
              <a:t>               -could show sun's corona to show surrounding gas</a:t>
            </a:r>
          </a:p>
        </p:txBody>
      </p:sp>
      <p:sp>
        <p:nvSpPr>
          <p:cNvPr id="4" name="Slide Number Placeholder 3"/>
          <p:cNvSpPr>
            <a:spLocks noGrp="1"/>
          </p:cNvSpPr>
          <p:nvPr>
            <p:ph type="sldNum" sz="quarter" idx="5"/>
          </p:nvPr>
        </p:nvSpPr>
        <p:spPr/>
        <p:txBody>
          <a:bodyPr/>
          <a:lstStyle/>
          <a:p>
            <a:fld id="{0CCEEA4C-E9DB-4496-B75A-8F8370268436}" type="slidenum">
              <a:rPr lang="en-US"/>
              <a:t>4</a:t>
            </a:fld>
            <a:endParaRPr lang="en-US"/>
          </a:p>
        </p:txBody>
      </p:sp>
    </p:spTree>
    <p:extLst>
      <p:ext uri="{BB962C8B-B14F-4D97-AF65-F5344CB8AC3E}">
        <p14:creationId xmlns:p14="http://schemas.microsoft.com/office/powerpoint/2010/main" val="1600540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after we figure out how to include the presence of the circumstellar medium, we're going to run our results through SNEC to actually get our light curves. We'll want to do this process for several stars and may end up trying a range of parameter values for each one. And then eventually, we'll work on analyzing and comparing our results and figuring out what the differences mean</a:t>
            </a:r>
          </a:p>
          <a:p>
            <a:endParaRPr lang="en-US" dirty="0">
              <a:cs typeface="Calibri"/>
            </a:endParaRPr>
          </a:p>
          <a:p>
            <a:endParaRPr lang="en-US" dirty="0">
              <a:cs typeface="Calibri"/>
            </a:endParaRPr>
          </a:p>
          <a:p>
            <a:endParaRPr lang="en-US" dirty="0">
              <a:cs typeface="Calibri"/>
            </a:endParaRPr>
          </a:p>
          <a:p>
            <a:r>
              <a:rPr lang="en-US" dirty="0">
                <a:cs typeface="Calibri"/>
              </a:rPr>
              <a:t>Once the issue of how to include the presence of the circumstellar material is solved, we will then run the new data through SNEC to obtain our light curves. After we repeat this process for a number of stars, we will begin comparing our results against the previous study's and analyze what the differences imply.</a:t>
            </a:r>
          </a:p>
        </p:txBody>
      </p:sp>
      <p:sp>
        <p:nvSpPr>
          <p:cNvPr id="4" name="Slide Number Placeholder 3"/>
          <p:cNvSpPr>
            <a:spLocks noGrp="1"/>
          </p:cNvSpPr>
          <p:nvPr>
            <p:ph type="sldNum" sz="quarter" idx="5"/>
          </p:nvPr>
        </p:nvSpPr>
        <p:spPr/>
        <p:txBody>
          <a:bodyPr/>
          <a:lstStyle/>
          <a:p>
            <a:fld id="{0CCEEA4C-E9DB-4496-B75A-8F8370268436}" type="slidenum">
              <a:rPr lang="en-US"/>
              <a:t>5</a:t>
            </a:fld>
            <a:endParaRPr lang="en-US"/>
          </a:p>
        </p:txBody>
      </p:sp>
    </p:spTree>
    <p:extLst>
      <p:ext uri="{BB962C8B-B14F-4D97-AF65-F5344CB8AC3E}">
        <p14:creationId xmlns:p14="http://schemas.microsoft.com/office/powerpoint/2010/main" val="290963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sv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12" name="Background"/>
          <p:cNvSpPr/>
          <p:nvPr/>
        </p:nvSpPr>
        <p:spPr>
          <a:xfrm>
            <a:off x="0" y="0"/>
            <a:ext cx="12192000" cy="6858000"/>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iagonal"/>
          <p:cNvSpPr/>
          <p:nvPr/>
        </p:nvSpPr>
        <p:spPr>
          <a:xfrm rot="16200000">
            <a:off x="7924800" y="2590802"/>
            <a:ext cx="3657600" cy="48768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Date"/>
          <p:cNvSpPr>
            <a:spLocks noGrp="1"/>
          </p:cNvSpPr>
          <p:nvPr>
            <p:ph type="body" sz="quarter" idx="14" hasCustomPrompt="1"/>
          </p:nvPr>
        </p:nvSpPr>
        <p:spPr>
          <a:xfrm>
            <a:off x="762001" y="6057900"/>
            <a:ext cx="7010400" cy="342900"/>
          </a:xfrm>
          <a:prstGeom prst="rect">
            <a:avLst/>
          </a:prstGeom>
        </p:spPr>
        <p:txBody>
          <a:bodyPr lIns="0" tIns="0" rIns="0" bIns="0" anchor="ctr" anchorCtr="0">
            <a:noAutofit/>
          </a:bodyPr>
          <a:lstStyle>
            <a:lvl1pPr marL="0" indent="0">
              <a:buNone/>
              <a:defRPr sz="2400">
                <a:solidFill>
                  <a:schemeClr val="tx1"/>
                </a:solidFill>
              </a:defRPr>
            </a:lvl1pPr>
          </a:lstStyle>
          <a:p>
            <a:pPr lvl="0"/>
            <a:r>
              <a:rPr lang="en-US"/>
              <a:t>Presentation date</a:t>
            </a:r>
          </a:p>
        </p:txBody>
      </p:sp>
      <p:sp>
        <p:nvSpPr>
          <p:cNvPr id="3" name="Presenters"/>
          <p:cNvSpPr>
            <a:spLocks noGrp="1"/>
          </p:cNvSpPr>
          <p:nvPr>
            <p:ph type="body" sz="quarter" idx="12" hasCustomPrompt="1"/>
          </p:nvPr>
        </p:nvSpPr>
        <p:spPr>
          <a:xfrm>
            <a:off x="762000" y="5186365"/>
            <a:ext cx="7924801" cy="528637"/>
          </a:xfrm>
          <a:prstGeom prst="rect">
            <a:avLst/>
          </a:prstGeom>
        </p:spPr>
        <p:txBody>
          <a:bodyPr lIns="0" tIns="0" rIns="0" bIns="0" anchor="t" anchorCtr="0">
            <a:normAutofit/>
          </a:bodyPr>
          <a:lstStyle>
            <a:lvl1pPr marL="0" indent="0">
              <a:buNone/>
              <a:defRPr sz="2400">
                <a:solidFill>
                  <a:schemeClr val="tx2"/>
                </a:solidFill>
              </a:defRPr>
            </a:lvl1pPr>
          </a:lstStyle>
          <a:p>
            <a:pPr lvl="0"/>
            <a:r>
              <a:rPr lang="en-US"/>
              <a:t>Presenter names</a:t>
            </a:r>
          </a:p>
        </p:txBody>
      </p:sp>
      <p:sp>
        <p:nvSpPr>
          <p:cNvPr id="18" name="Subtitle"/>
          <p:cNvSpPr>
            <a:spLocks noGrp="1"/>
          </p:cNvSpPr>
          <p:nvPr>
            <p:ph type="body" sz="quarter" idx="15" hasCustomPrompt="1"/>
          </p:nvPr>
        </p:nvSpPr>
        <p:spPr>
          <a:xfrm>
            <a:off x="762000" y="4573156"/>
            <a:ext cx="7924801" cy="514347"/>
          </a:xfrm>
          <a:prstGeom prst="rect">
            <a:avLst/>
          </a:prstGeom>
        </p:spPr>
        <p:txBody>
          <a:bodyPr lIns="0" anchor="t" anchorCtr="0">
            <a:normAutofit/>
          </a:bodyPr>
          <a:lstStyle>
            <a:lvl1pPr marL="0" indent="0">
              <a:lnSpc>
                <a:spcPct val="100000"/>
              </a:lnSpc>
              <a:spcAft>
                <a:spcPts val="0"/>
              </a:spcAft>
              <a:buNone/>
              <a:defRPr sz="2800" b="1" cap="all">
                <a:solidFill>
                  <a:schemeClr val="tx2"/>
                </a:solidFill>
                <a:latin typeface="+mn-lt"/>
                <a:ea typeface="Impact" charset="0"/>
                <a:cs typeface="Impact" charset="0"/>
              </a:defRPr>
            </a:lvl1pPr>
          </a:lstStyle>
          <a:p>
            <a:pPr lvl="0"/>
            <a:r>
              <a:rPr lang="en-US"/>
              <a:t>Slide subtitle</a:t>
            </a:r>
          </a:p>
        </p:txBody>
      </p:sp>
      <p:sp>
        <p:nvSpPr>
          <p:cNvPr id="14" name="Divider"/>
          <p:cNvSpPr/>
          <p:nvPr/>
        </p:nvSpPr>
        <p:spPr>
          <a:xfrm>
            <a:off x="761999" y="4230044"/>
            <a:ext cx="9144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p:cNvSpPr>
            <a:spLocks noGrp="1"/>
          </p:cNvSpPr>
          <p:nvPr>
            <p:ph type="title" hasCustomPrompt="1"/>
          </p:nvPr>
        </p:nvSpPr>
        <p:spPr>
          <a:xfrm>
            <a:off x="762000" y="685801"/>
            <a:ext cx="9753600" cy="3314700"/>
          </a:xfrm>
          <a:prstGeom prst="rect">
            <a:avLst/>
          </a:prstGeom>
        </p:spPr>
        <p:txBody>
          <a:bodyPr lIns="0" tIns="0" rIns="0" bIns="0" anchor="b" anchorCtr="0">
            <a:normAutofit/>
          </a:bodyPr>
          <a:lstStyle>
            <a:lvl1pPr algn="l">
              <a:lnSpc>
                <a:spcPct val="90000"/>
              </a:lnSpc>
              <a:defRPr sz="6000" b="1">
                <a:solidFill>
                  <a:schemeClr val="tx1"/>
                </a:solidFill>
                <a:latin typeface="Georgia" charset="0"/>
                <a:ea typeface="Georgia" charset="0"/>
                <a:cs typeface="Georgia" charset="0"/>
              </a:defRPr>
            </a:lvl1pPr>
          </a:lstStyle>
          <a:p>
            <a:r>
              <a:rPr lang="en-US"/>
              <a:t>Presentation title</a:t>
            </a:r>
          </a:p>
        </p:txBody>
      </p:sp>
      <p:pic>
        <p:nvPicPr>
          <p:cNvPr id="11" name="Picture 10"/>
          <p:cNvPicPr>
            <a:picLocks noChangeAspect="1"/>
          </p:cNvPicPr>
          <p:nvPr/>
        </p:nvPicPr>
        <p:blipFill>
          <a:blip r:embed="rId2"/>
          <a:stretch>
            <a:fillRect/>
          </a:stretch>
        </p:blipFill>
        <p:spPr>
          <a:xfrm>
            <a:off x="762000" y="-2"/>
            <a:ext cx="1016000" cy="457200"/>
          </a:xfrm>
          <a:prstGeom prst="rect">
            <a:avLst/>
          </a:prstGeom>
        </p:spPr>
      </p:pic>
      <p:pic>
        <p:nvPicPr>
          <p:cNvPr id="15" name="Picture 14">
            <a:extLst>
              <a:ext uri="{FF2B5EF4-FFF2-40B4-BE49-F238E27FC236}">
                <a16:creationId xmlns:a16="http://schemas.microsoft.com/office/drawing/2014/main" id="{B3DC33EC-B46A-964F-BDB3-37BAA2F66C3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158369" y="6065321"/>
            <a:ext cx="2271631" cy="332631"/>
          </a:xfrm>
          <a:prstGeom prst="rect">
            <a:avLst/>
          </a:prstGeom>
        </p:spPr>
      </p:pic>
    </p:spTree>
    <p:extLst>
      <p:ext uri="{BB962C8B-B14F-4D97-AF65-F5344CB8AC3E}">
        <p14:creationId xmlns:p14="http://schemas.microsoft.com/office/powerpoint/2010/main" val="72661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hf hdr="0" ftr="0" dt="0"/>
  <p:extLst>
    <p:ext uri="{DCECCB84-F9BA-43D5-87BE-67443E8EF086}">
      <p15:sldGuideLst xmlns:p15="http://schemas.microsoft.com/office/powerpoint/2012/main">
        <p15:guide id="1" orient="horz" pos="25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lvl1pPr>
              <a:defRPr sz="1000"/>
            </a:lvl1pPr>
          </a:lstStyle>
          <a:p>
            <a:fld id="{330EA680-D336-4FF7-8B7A-9848BB0A1C32}" type="slidenum">
              <a:rPr lang="en-US" smtClean="0"/>
              <a:t>‹#›</a:t>
            </a:fld>
            <a:endParaRPr lang="en-US"/>
          </a:p>
        </p:txBody>
      </p:sp>
      <p:sp>
        <p:nvSpPr>
          <p:cNvPr id="4" name="Footer"/>
          <p:cNvSpPr>
            <a:spLocks noGrp="1"/>
          </p:cNvSpPr>
          <p:nvPr>
            <p:ph type="ftr" sz="quarter" idx="15"/>
          </p:nvPr>
        </p:nvSpPr>
        <p:spPr/>
        <p:txBody>
          <a:bodyPr/>
          <a:lstStyle>
            <a:lvl1pPr>
              <a:defRPr sz="1000"/>
            </a:lvl1pPr>
          </a:lstStyle>
          <a:p>
            <a:endParaRPr lang="en-US"/>
          </a:p>
        </p:txBody>
      </p:sp>
      <p:sp>
        <p:nvSpPr>
          <p:cNvPr id="3" name="Content"/>
          <p:cNvSpPr>
            <a:spLocks noGrp="1"/>
          </p:cNvSpPr>
          <p:nvPr>
            <p:ph idx="1" hasCustomPrompt="1"/>
          </p:nvPr>
        </p:nvSpPr>
        <p:spPr>
          <a:xfrm>
            <a:off x="762000" y="2057401"/>
            <a:ext cx="10668001" cy="3657600"/>
          </a:xfrm>
          <a:prstGeom prst="rect">
            <a:avLst/>
          </a:prstGeom>
          <a:noFill/>
        </p:spPr>
        <p:txBody>
          <a:bodyPr lIns="0" tIns="0" rIns="0" bIns="0"/>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lvl1pPr>
              <a:lnSpc>
                <a:spcPct val="100000"/>
              </a:lnSpc>
              <a:defRPr/>
            </a:lvl1pPr>
          </a:lstStyle>
          <a:p>
            <a:r>
              <a:rPr lang="en-US"/>
              <a:t>Slide title</a:t>
            </a:r>
          </a:p>
        </p:txBody>
      </p:sp>
    </p:spTree>
    <p:extLst>
      <p:ext uri="{BB962C8B-B14F-4D97-AF65-F5344CB8AC3E}">
        <p14:creationId xmlns:p14="http://schemas.microsoft.com/office/powerpoint/2010/main" val="1805206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cNvSpPr>
            <a:spLocks noGrp="1"/>
          </p:cNvSpPr>
          <p:nvPr>
            <p:ph type="sldNum" sz="quarter" idx="12"/>
          </p:nvPr>
        </p:nvSpPr>
        <p:spPr/>
        <p:txBody>
          <a:bodyPr/>
          <a:lstStyle/>
          <a:p>
            <a:fld id="{330EA680-D336-4FF7-8B7A-9848BB0A1C32}" type="slidenum">
              <a:rPr lang="en-US" smtClean="0"/>
              <a:t>‹#›</a:t>
            </a:fld>
            <a:endParaRPr lang="en-US"/>
          </a:p>
        </p:txBody>
      </p:sp>
      <p:sp>
        <p:nvSpPr>
          <p:cNvPr id="3" name="Footer"/>
          <p:cNvSpPr>
            <a:spLocks noGrp="1"/>
          </p:cNvSpPr>
          <p:nvPr>
            <p:ph type="ftr" sz="quarter" idx="15"/>
          </p:nvPr>
        </p:nvSpPr>
        <p:spPr/>
        <p:txBody>
          <a:bodyPr/>
          <a:lstStyle/>
          <a:p>
            <a:pPr algn="r"/>
            <a:endParaRPr lang="en-US"/>
          </a:p>
        </p:txBody>
      </p:sp>
      <p:sp>
        <p:nvSpPr>
          <p:cNvPr id="6"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4225052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cNvSpPr>
            <a:spLocks noGrp="1"/>
          </p:cNvSpPr>
          <p:nvPr>
            <p:ph type="sldNum" sz="quarter" idx="12"/>
          </p:nvPr>
        </p:nvSpPr>
        <p:spPr/>
        <p:txBody>
          <a:bodyPr/>
          <a:lstStyle/>
          <a:p>
            <a:fld id="{330EA680-D336-4FF7-8B7A-9848BB0A1C32}" type="slidenum">
              <a:rPr lang="en-US" smtClean="0"/>
              <a:t>‹#›</a:t>
            </a:fld>
            <a:endParaRPr lang="en-US"/>
          </a:p>
        </p:txBody>
      </p:sp>
      <p:sp>
        <p:nvSpPr>
          <p:cNvPr id="2" name="Footer"/>
          <p:cNvSpPr>
            <a:spLocks noGrp="1"/>
          </p:cNvSpPr>
          <p:nvPr>
            <p:ph type="ftr" sz="quarter" idx="13"/>
          </p:nvPr>
        </p:nvSpPr>
        <p:spPr/>
        <p:txBody>
          <a:bodyPr/>
          <a:lstStyle/>
          <a:p>
            <a:pPr algn="r"/>
            <a:endParaRPr lang="en-US"/>
          </a:p>
        </p:txBody>
      </p:sp>
    </p:spTree>
    <p:extLst>
      <p:ext uri="{BB962C8B-B14F-4D97-AF65-F5344CB8AC3E}">
        <p14:creationId xmlns:p14="http://schemas.microsoft.com/office/powerpoint/2010/main" val="145169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p:bg>
      <p:bgPr>
        <a:solidFill>
          <a:srgbClr val="425563"/>
        </a:solidFill>
        <a:effectLst/>
      </p:bgPr>
    </p:bg>
    <p:spTree>
      <p:nvGrpSpPr>
        <p:cNvPr id="1" name=""/>
        <p:cNvGrpSpPr/>
        <p:nvPr/>
      </p:nvGrpSpPr>
      <p:grpSpPr>
        <a:xfrm>
          <a:off x="0" y="0"/>
          <a:ext cx="0" cy="0"/>
          <a:chOff x="0" y="0"/>
          <a:chExt cx="0" cy="0"/>
        </a:xfrm>
      </p:grpSpPr>
      <p:sp>
        <p:nvSpPr>
          <p:cNvPr id="7" name="Diagonal"/>
          <p:cNvSpPr/>
          <p:nvPr/>
        </p:nvSpPr>
        <p:spPr>
          <a:xfrm>
            <a:off x="304800" y="228600"/>
            <a:ext cx="11582400" cy="6400800"/>
          </a:xfrm>
          <a:custGeom>
            <a:avLst/>
            <a:gdLst>
              <a:gd name="connsiteX0" fmla="*/ 0 w 8686800"/>
              <a:gd name="connsiteY0" fmla="*/ 0 h 6400800"/>
              <a:gd name="connsiteX1" fmla="*/ 8686800 w 8686800"/>
              <a:gd name="connsiteY1" fmla="*/ 0 h 6400800"/>
              <a:gd name="connsiteX2" fmla="*/ 8686800 w 8686800"/>
              <a:gd name="connsiteY2" fmla="*/ 5029202 h 6400800"/>
              <a:gd name="connsiteX3" fmla="*/ 7315202 w 8686800"/>
              <a:gd name="connsiteY3" fmla="*/ 6400800 h 6400800"/>
              <a:gd name="connsiteX4" fmla="*/ 0 w 8686800"/>
              <a:gd name="connsiteY4" fmla="*/ 640080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6400800">
                <a:moveTo>
                  <a:pt x="0" y="0"/>
                </a:moveTo>
                <a:lnTo>
                  <a:pt x="8686800" y="0"/>
                </a:lnTo>
                <a:lnTo>
                  <a:pt x="8686800" y="5029202"/>
                </a:lnTo>
                <a:lnTo>
                  <a:pt x="7315202" y="6400800"/>
                </a:lnTo>
                <a:lnTo>
                  <a:pt x="0" y="64008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ubtitle"/>
          <p:cNvSpPr>
            <a:spLocks noGrp="1"/>
          </p:cNvSpPr>
          <p:nvPr>
            <p:ph type="body" sz="quarter" idx="11" hasCustomPrompt="1"/>
          </p:nvPr>
        </p:nvSpPr>
        <p:spPr>
          <a:xfrm>
            <a:off x="762000" y="4572002"/>
            <a:ext cx="9753600" cy="1143001"/>
          </a:xfrm>
          <a:prstGeom prst="rect">
            <a:avLst/>
          </a:prstGeom>
        </p:spPr>
        <p:txBody>
          <a:bodyPr lIns="0" tIns="0" rIns="0" bIns="0">
            <a:normAutofit/>
          </a:bodyPr>
          <a:lstStyle>
            <a:lvl1pPr marL="0" indent="0" algn="l">
              <a:buNone/>
              <a:defRPr sz="2800" b="1" cap="all" baseline="0">
                <a:solidFill>
                  <a:schemeClr val="accent2"/>
                </a:solidFill>
              </a:defRPr>
            </a:lvl1pPr>
          </a:lstStyle>
          <a:p>
            <a:pPr lvl="0"/>
            <a:r>
              <a:rPr lang="en-US"/>
              <a:t>Section subtitle</a:t>
            </a:r>
          </a:p>
        </p:txBody>
      </p:sp>
      <p:sp>
        <p:nvSpPr>
          <p:cNvPr id="5" name="Divider"/>
          <p:cNvSpPr/>
          <p:nvPr/>
        </p:nvSpPr>
        <p:spPr>
          <a:xfrm>
            <a:off x="761999" y="4230044"/>
            <a:ext cx="9144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cNvSpPr>
            <a:spLocks noGrp="1"/>
          </p:cNvSpPr>
          <p:nvPr>
            <p:ph type="title" hasCustomPrompt="1"/>
          </p:nvPr>
        </p:nvSpPr>
        <p:spPr>
          <a:xfrm>
            <a:off x="762000" y="685801"/>
            <a:ext cx="10668000" cy="3314700"/>
          </a:xfrm>
        </p:spPr>
        <p:txBody>
          <a:bodyPr lIns="0" tIns="0" rIns="0" bIns="0" anchor="b">
            <a:normAutofit/>
          </a:bodyPr>
          <a:lstStyle>
            <a:lvl1pPr>
              <a:lnSpc>
                <a:spcPct val="90000"/>
              </a:lnSpc>
              <a:defRPr sz="4800" baseline="0"/>
            </a:lvl1pPr>
          </a:lstStyle>
          <a:p>
            <a:r>
              <a:rPr lang="en-US"/>
              <a:t>Section title</a:t>
            </a:r>
          </a:p>
        </p:txBody>
      </p:sp>
      <p:pic>
        <p:nvPicPr>
          <p:cNvPr id="10" name="Picture 9"/>
          <p:cNvPicPr>
            <a:picLocks noChangeAspect="1"/>
          </p:cNvPicPr>
          <p:nvPr/>
        </p:nvPicPr>
        <p:blipFill>
          <a:blip r:embed="rId2"/>
          <a:stretch>
            <a:fillRect/>
          </a:stretch>
        </p:blipFill>
        <p:spPr>
          <a:xfrm>
            <a:off x="762000" y="-2"/>
            <a:ext cx="1016000" cy="457200"/>
          </a:xfrm>
          <a:prstGeom prst="rect">
            <a:avLst/>
          </a:prstGeom>
        </p:spPr>
      </p:pic>
      <p:pic>
        <p:nvPicPr>
          <p:cNvPr id="8" name="Picture 7">
            <a:extLst>
              <a:ext uri="{FF2B5EF4-FFF2-40B4-BE49-F238E27FC236}">
                <a16:creationId xmlns:a16="http://schemas.microsoft.com/office/drawing/2014/main" id="{C52F5FFA-CA8B-4342-B817-BF52649F858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2001" y="6065321"/>
            <a:ext cx="2271631" cy="332631"/>
          </a:xfrm>
          <a:prstGeom prst="rect">
            <a:avLst/>
          </a:prstGeom>
        </p:spPr>
      </p:pic>
    </p:spTree>
    <p:extLst>
      <p:ext uri="{BB962C8B-B14F-4D97-AF65-F5344CB8AC3E}">
        <p14:creationId xmlns:p14="http://schemas.microsoft.com/office/powerpoint/2010/main" val="2551235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hf hdr="0" ftr="0" dt="0"/>
  <p:extLst>
    <p:ext uri="{DCECCB84-F9BA-43D5-87BE-67443E8EF086}">
      <p15:sldGuideLst xmlns:p15="http://schemas.microsoft.com/office/powerpoint/2012/main">
        <p15:guide id="1" orient="horz" pos="2520">
          <p15:clr>
            <a:srgbClr val="FBAE40"/>
          </p15:clr>
        </p15:guide>
        <p15:guide id="2" orient="horz" pos="2880">
          <p15:clr>
            <a:srgbClr val="FBAE40"/>
          </p15:clr>
        </p15:guide>
        <p15:guide id="3" pos="144">
          <p15:clr>
            <a:srgbClr val="FBAE40"/>
          </p15:clr>
        </p15:guide>
        <p15:guide id="4" pos="56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Image">
    <p:bg>
      <p:bgPr>
        <a:solidFill>
          <a:srgbClr val="425563"/>
        </a:solidFill>
        <a:effectLst/>
      </p:bgPr>
    </p:bg>
    <p:spTree>
      <p:nvGrpSpPr>
        <p:cNvPr id="1" name=""/>
        <p:cNvGrpSpPr/>
        <p:nvPr/>
      </p:nvGrpSpPr>
      <p:grpSpPr>
        <a:xfrm>
          <a:off x="0" y="0"/>
          <a:ext cx="0" cy="0"/>
          <a:chOff x="0" y="0"/>
          <a:chExt cx="0" cy="0"/>
        </a:xfrm>
      </p:grpSpPr>
      <p:sp>
        <p:nvSpPr>
          <p:cNvPr id="10" name="Diagonal"/>
          <p:cNvSpPr/>
          <p:nvPr/>
        </p:nvSpPr>
        <p:spPr>
          <a:xfrm>
            <a:off x="304800" y="228600"/>
            <a:ext cx="11582400" cy="6400800"/>
          </a:xfrm>
          <a:custGeom>
            <a:avLst/>
            <a:gdLst>
              <a:gd name="connsiteX0" fmla="*/ 0 w 8686800"/>
              <a:gd name="connsiteY0" fmla="*/ 0 h 6400800"/>
              <a:gd name="connsiteX1" fmla="*/ 8686800 w 8686800"/>
              <a:gd name="connsiteY1" fmla="*/ 0 h 6400800"/>
              <a:gd name="connsiteX2" fmla="*/ 8686800 w 8686800"/>
              <a:gd name="connsiteY2" fmla="*/ 5029202 h 6400800"/>
              <a:gd name="connsiteX3" fmla="*/ 7315202 w 8686800"/>
              <a:gd name="connsiteY3" fmla="*/ 6400800 h 6400800"/>
              <a:gd name="connsiteX4" fmla="*/ 0 w 8686800"/>
              <a:gd name="connsiteY4" fmla="*/ 640080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6400800">
                <a:moveTo>
                  <a:pt x="0" y="0"/>
                </a:moveTo>
                <a:lnTo>
                  <a:pt x="8686800" y="0"/>
                </a:lnTo>
                <a:lnTo>
                  <a:pt x="8686800" y="5029202"/>
                </a:lnTo>
                <a:lnTo>
                  <a:pt x="7315202" y="6400800"/>
                </a:lnTo>
                <a:lnTo>
                  <a:pt x="0" y="64008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Image"/>
          <p:cNvSpPr>
            <a:spLocks noGrp="1" noChangeAspect="1"/>
          </p:cNvSpPr>
          <p:nvPr>
            <p:ph type="pic" sz="quarter" idx="28" hasCustomPrompt="1"/>
          </p:nvPr>
        </p:nvSpPr>
        <p:spPr>
          <a:xfrm>
            <a:off x="7162800" y="685800"/>
            <a:ext cx="4267201" cy="5029200"/>
          </a:xfrm>
          <a:custGeom>
            <a:avLst/>
            <a:gdLst>
              <a:gd name="connsiteX0" fmla="*/ 0 w 3200401"/>
              <a:gd name="connsiteY0" fmla="*/ 0 h 5029200"/>
              <a:gd name="connsiteX1" fmla="*/ 3200401 w 3200401"/>
              <a:gd name="connsiteY1" fmla="*/ 0 h 5029200"/>
              <a:gd name="connsiteX2" fmla="*/ 3200401 w 3200401"/>
              <a:gd name="connsiteY2" fmla="*/ 4449261 h 5029200"/>
              <a:gd name="connsiteX3" fmla="*/ 2620462 w 3200401"/>
              <a:gd name="connsiteY3" fmla="*/ 5029200 h 5029200"/>
              <a:gd name="connsiteX4" fmla="*/ 0 w 3200401"/>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1" h="5029200">
                <a:moveTo>
                  <a:pt x="0" y="0"/>
                </a:moveTo>
                <a:lnTo>
                  <a:pt x="3200401" y="0"/>
                </a:lnTo>
                <a:lnTo>
                  <a:pt x="3200401" y="4449261"/>
                </a:lnTo>
                <a:lnTo>
                  <a:pt x="2620462" y="5029200"/>
                </a:lnTo>
                <a:lnTo>
                  <a:pt x="0" y="5029200"/>
                </a:lnTo>
                <a:close/>
              </a:path>
            </a:pathLst>
          </a:custGeom>
          <a:noFill/>
          <a:ln w="127000" cmpd="sng">
            <a:noFill/>
            <a:miter lim="800000"/>
          </a:ln>
        </p:spPr>
        <p:txBody>
          <a:bodyPr vert="horz" wrap="square" anchor="ctr">
            <a:noAutofit/>
          </a:bodyPr>
          <a:lstStyle>
            <a:lvl1pPr marL="0" indent="0" algn="ctr">
              <a:buNone/>
              <a:defRPr sz="1800"/>
            </a:lvl1pPr>
          </a:lstStyle>
          <a:p>
            <a:r>
              <a:rPr lang="en-US"/>
              <a:t>Image</a:t>
            </a:r>
          </a:p>
        </p:txBody>
      </p:sp>
      <p:sp>
        <p:nvSpPr>
          <p:cNvPr id="11" name="Subtitle"/>
          <p:cNvSpPr>
            <a:spLocks noGrp="1"/>
          </p:cNvSpPr>
          <p:nvPr>
            <p:ph type="body" sz="quarter" idx="11" hasCustomPrompt="1"/>
          </p:nvPr>
        </p:nvSpPr>
        <p:spPr>
          <a:xfrm>
            <a:off x="762000" y="4572000"/>
            <a:ext cx="6096000" cy="1143000"/>
          </a:xfrm>
          <a:prstGeom prst="rect">
            <a:avLst/>
          </a:prstGeom>
        </p:spPr>
        <p:txBody>
          <a:bodyPr lIns="0" tIns="0" rIns="0" bIns="0">
            <a:normAutofit/>
          </a:bodyPr>
          <a:lstStyle>
            <a:lvl1pPr marL="0" indent="0" algn="l">
              <a:buNone/>
              <a:defRPr sz="2800" b="1" cap="all" baseline="0">
                <a:solidFill>
                  <a:schemeClr val="accent2"/>
                </a:solidFill>
                <a:latin typeface="+mn-lt"/>
              </a:defRPr>
            </a:lvl1pPr>
          </a:lstStyle>
          <a:p>
            <a:pPr lvl="0"/>
            <a:r>
              <a:rPr lang="en-US"/>
              <a:t>Section subtitle</a:t>
            </a:r>
          </a:p>
        </p:txBody>
      </p:sp>
      <p:sp>
        <p:nvSpPr>
          <p:cNvPr id="9" name="Divider"/>
          <p:cNvSpPr/>
          <p:nvPr/>
        </p:nvSpPr>
        <p:spPr>
          <a:xfrm>
            <a:off x="762000" y="4230044"/>
            <a:ext cx="9144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cNvSpPr>
            <a:spLocks noGrp="1"/>
          </p:cNvSpPr>
          <p:nvPr>
            <p:ph type="title" hasCustomPrompt="1"/>
          </p:nvPr>
        </p:nvSpPr>
        <p:spPr>
          <a:xfrm>
            <a:off x="762000" y="685800"/>
            <a:ext cx="6096000" cy="3314700"/>
          </a:xfrm>
        </p:spPr>
        <p:txBody>
          <a:bodyPr lIns="0" tIns="0" rIns="0" bIns="0" anchor="b">
            <a:normAutofit/>
          </a:bodyPr>
          <a:lstStyle>
            <a:lvl1pPr>
              <a:lnSpc>
                <a:spcPct val="90000"/>
              </a:lnSpc>
              <a:defRPr sz="4800" baseline="0"/>
            </a:lvl1pPr>
          </a:lstStyle>
          <a:p>
            <a:r>
              <a:rPr lang="en-US"/>
              <a:t>Section title</a:t>
            </a:r>
          </a:p>
        </p:txBody>
      </p:sp>
      <p:pic>
        <p:nvPicPr>
          <p:cNvPr id="13" name="Picture 12"/>
          <p:cNvPicPr>
            <a:picLocks noChangeAspect="1"/>
          </p:cNvPicPr>
          <p:nvPr/>
        </p:nvPicPr>
        <p:blipFill>
          <a:blip r:embed="rId2"/>
          <a:stretch>
            <a:fillRect/>
          </a:stretch>
        </p:blipFill>
        <p:spPr>
          <a:xfrm>
            <a:off x="762000" y="-2"/>
            <a:ext cx="1016000" cy="457200"/>
          </a:xfrm>
          <a:prstGeom prst="rect">
            <a:avLst/>
          </a:prstGeom>
        </p:spPr>
      </p:pic>
      <p:pic>
        <p:nvPicPr>
          <p:cNvPr id="12" name="Picture 11">
            <a:extLst>
              <a:ext uri="{FF2B5EF4-FFF2-40B4-BE49-F238E27FC236}">
                <a16:creationId xmlns:a16="http://schemas.microsoft.com/office/drawing/2014/main" id="{F4C51401-D7CB-234A-853D-C92CE41CFDD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2001" y="6065321"/>
            <a:ext cx="2271631" cy="332631"/>
          </a:xfrm>
          <a:prstGeom prst="rect">
            <a:avLst/>
          </a:prstGeom>
        </p:spPr>
      </p:pic>
    </p:spTree>
    <p:extLst>
      <p:ext uri="{BB962C8B-B14F-4D97-AF65-F5344CB8AC3E}">
        <p14:creationId xmlns:p14="http://schemas.microsoft.com/office/powerpoint/2010/main" val="3904233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animBg="1"/>
    </p:bldLst>
  </p:timing>
  <p:hf hdr="0" ftr="0" dt="0"/>
  <p:extLst>
    <p:ext uri="{DCECCB84-F9BA-43D5-87BE-67443E8EF086}">
      <p15:sldGuideLst xmlns:p15="http://schemas.microsoft.com/office/powerpoint/2012/main">
        <p15:guide id="1" orient="horz" pos="2520">
          <p15:clr>
            <a:srgbClr val="FBAE40"/>
          </p15:clr>
        </p15:guide>
        <p15:guide id="2" orient="horz" pos="2880">
          <p15:clr>
            <a:srgbClr val="FBAE40"/>
          </p15:clr>
        </p15:guide>
        <p15:guide id="3" pos="144">
          <p15:clr>
            <a:srgbClr val="FBAE40"/>
          </p15:clr>
        </p15:guide>
        <p15:guide id="4" pos="56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2 Blocks">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p>
            <a:fld id="{330EA680-D336-4FF7-8B7A-9848BB0A1C32}" type="slidenum">
              <a:rPr lang="en-US" smtClean="0"/>
              <a:t>‹#›</a:t>
            </a:fld>
            <a:endParaRPr lang="en-US"/>
          </a:p>
        </p:txBody>
      </p:sp>
      <p:sp>
        <p:nvSpPr>
          <p:cNvPr id="5" name="Footer"/>
          <p:cNvSpPr>
            <a:spLocks noGrp="1"/>
          </p:cNvSpPr>
          <p:nvPr>
            <p:ph type="ftr" sz="quarter" idx="15"/>
          </p:nvPr>
        </p:nvSpPr>
        <p:spPr/>
        <p:txBody>
          <a:bodyPr/>
          <a:lstStyle/>
          <a:p>
            <a:pPr algn="r"/>
            <a:endParaRPr lang="en-US"/>
          </a:p>
        </p:txBody>
      </p:sp>
      <p:sp>
        <p:nvSpPr>
          <p:cNvPr id="4" name="Content 2"/>
          <p:cNvSpPr>
            <a:spLocks noGrp="1"/>
          </p:cNvSpPr>
          <p:nvPr>
            <p:ph sz="half" idx="2" hasCustomPrompt="1"/>
          </p:nvPr>
        </p:nvSpPr>
        <p:spPr>
          <a:xfrm>
            <a:off x="6248400" y="2057400"/>
            <a:ext cx="5181601" cy="3657600"/>
          </a:xfrm>
          <a:prstGeom prst="rect">
            <a:avLst/>
          </a:prstGeom>
        </p:spPr>
        <p:txBody>
          <a:bodyPr lIns="0" tIns="0" rIns="0" bIns="0"/>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 name="Content 1"/>
          <p:cNvSpPr>
            <a:spLocks noGrp="1"/>
          </p:cNvSpPr>
          <p:nvPr>
            <p:ph sz="half" idx="1" hasCustomPrompt="1"/>
          </p:nvPr>
        </p:nvSpPr>
        <p:spPr>
          <a:xfrm>
            <a:off x="762000" y="2057400"/>
            <a:ext cx="5181601" cy="3657600"/>
          </a:xfrm>
          <a:prstGeom prst="rect">
            <a:avLst/>
          </a:prstGeom>
        </p:spPr>
        <p:txBody>
          <a:bodyPr lIns="0" tIns="0" rIns="0" bIns="0"/>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350703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Image">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p>
            <a:fld id="{330EA680-D336-4FF7-8B7A-9848BB0A1C32}" type="slidenum">
              <a:rPr lang="en-US" smtClean="0"/>
              <a:t>‹#›</a:t>
            </a:fld>
            <a:endParaRPr lang="en-US"/>
          </a:p>
        </p:txBody>
      </p:sp>
      <p:sp>
        <p:nvSpPr>
          <p:cNvPr id="5" name="Footer"/>
          <p:cNvSpPr>
            <a:spLocks noGrp="1"/>
          </p:cNvSpPr>
          <p:nvPr>
            <p:ph type="ftr" sz="quarter" idx="15"/>
          </p:nvPr>
        </p:nvSpPr>
        <p:spPr/>
        <p:txBody>
          <a:bodyPr/>
          <a:lstStyle/>
          <a:p>
            <a:pPr algn="r"/>
            <a:endParaRPr lang="en-US"/>
          </a:p>
        </p:txBody>
      </p:sp>
      <p:pic>
        <p:nvPicPr>
          <p:cNvPr id="4" name="Spirit Burst"/>
          <p:cNvPicPr>
            <a:picLocks noChangeAspect="1"/>
          </p:cNvPicPr>
          <p:nvPr/>
        </p:nvPicPr>
        <p:blipFill rotWithShape="1">
          <a:blip r:embed="rId2">
            <a:extLst>
              <a:ext uri="{28A0092B-C50C-407E-A947-70E740481C1C}">
                <a14:useLocalDpi xmlns:a14="http://schemas.microsoft.com/office/drawing/2010/main" val="0"/>
              </a:ext>
            </a:extLst>
          </a:blip>
          <a:srcRect l="28" t="28" r="49972" b="50028"/>
          <a:stretch/>
        </p:blipFill>
        <p:spPr>
          <a:xfrm>
            <a:off x="9751568" y="4463034"/>
            <a:ext cx="1828800" cy="1370056"/>
          </a:xfrm>
          <a:prstGeom prst="rect">
            <a:avLst/>
          </a:prstGeom>
          <a:noFill/>
          <a:ln>
            <a:noFill/>
          </a:ln>
        </p:spPr>
      </p:pic>
      <p:sp>
        <p:nvSpPr>
          <p:cNvPr id="10" name="Image"/>
          <p:cNvSpPr>
            <a:spLocks noGrp="1"/>
          </p:cNvSpPr>
          <p:nvPr>
            <p:ph type="pic" sz="quarter" idx="16" hasCustomPrompt="1"/>
          </p:nvPr>
        </p:nvSpPr>
        <p:spPr>
          <a:xfrm>
            <a:off x="8077200" y="2057400"/>
            <a:ext cx="3352801" cy="3657600"/>
          </a:xfrm>
          <a:custGeom>
            <a:avLst/>
            <a:gdLst>
              <a:gd name="connsiteX0" fmla="*/ 457200 w 2514601"/>
              <a:gd name="connsiteY0" fmla="*/ 0 h 3657600"/>
              <a:gd name="connsiteX1" fmla="*/ 2514601 w 2514601"/>
              <a:gd name="connsiteY1" fmla="*/ 0 h 3657600"/>
              <a:gd name="connsiteX2" fmla="*/ 2514601 w 2514601"/>
              <a:gd name="connsiteY2" fmla="*/ 3657600 h 3657600"/>
              <a:gd name="connsiteX3" fmla="*/ 0 w 2514601"/>
              <a:gd name="connsiteY3" fmla="*/ 3657600 h 3657600"/>
              <a:gd name="connsiteX4" fmla="*/ 0 w 2514601"/>
              <a:gd name="connsiteY4" fmla="*/ 45720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1" h="3657600">
                <a:moveTo>
                  <a:pt x="457200" y="0"/>
                </a:moveTo>
                <a:lnTo>
                  <a:pt x="2514601" y="0"/>
                </a:lnTo>
                <a:lnTo>
                  <a:pt x="2514601" y="3657600"/>
                </a:lnTo>
                <a:lnTo>
                  <a:pt x="0" y="3657600"/>
                </a:lnTo>
                <a:lnTo>
                  <a:pt x="0" y="457200"/>
                </a:lnTo>
                <a:close/>
              </a:path>
            </a:pathLst>
          </a:custGeom>
        </p:spPr>
        <p:txBody>
          <a:bodyPr wrap="square" anchor="ctr">
            <a:noAutofit/>
          </a:bodyPr>
          <a:lstStyle>
            <a:lvl1pPr marL="0" indent="0" algn="ctr">
              <a:buNone/>
              <a:defRPr sz="1800"/>
            </a:lvl1pPr>
          </a:lstStyle>
          <a:p>
            <a:r>
              <a:rPr lang="en-US"/>
              <a:t>Image</a:t>
            </a:r>
          </a:p>
        </p:txBody>
      </p:sp>
      <p:sp>
        <p:nvSpPr>
          <p:cNvPr id="3" name="Content"/>
          <p:cNvSpPr>
            <a:spLocks noGrp="1"/>
          </p:cNvSpPr>
          <p:nvPr>
            <p:ph sz="half" idx="1" hasCustomPrompt="1"/>
          </p:nvPr>
        </p:nvSpPr>
        <p:spPr>
          <a:xfrm>
            <a:off x="762000" y="2057400"/>
            <a:ext cx="7010401" cy="3657600"/>
          </a:xfrm>
          <a:prstGeom prst="rect">
            <a:avLst/>
          </a:prstGeom>
        </p:spPr>
        <p:txBody>
          <a:bodyPr lIns="0" tIns="0" rIns="0" bIns="0"/>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277345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Sidebar Image">
    <p:spTree>
      <p:nvGrpSpPr>
        <p:cNvPr id="1" name=""/>
        <p:cNvGrpSpPr/>
        <p:nvPr/>
      </p:nvGrpSpPr>
      <p:grpSpPr>
        <a:xfrm>
          <a:off x="0" y="0"/>
          <a:ext cx="0" cy="0"/>
          <a:chOff x="0" y="0"/>
          <a:chExt cx="0" cy="0"/>
        </a:xfrm>
      </p:grpSpPr>
      <p:sp>
        <p:nvSpPr>
          <p:cNvPr id="7" name="Slide Number"/>
          <p:cNvSpPr>
            <a:spLocks noGrp="1"/>
          </p:cNvSpPr>
          <p:nvPr>
            <p:ph type="sldNum" sz="quarter" idx="12"/>
          </p:nvPr>
        </p:nvSpPr>
        <p:spPr>
          <a:xfrm>
            <a:off x="8991602" y="6062473"/>
            <a:ext cx="609599" cy="338328"/>
          </a:xfrm>
        </p:spPr>
        <p:txBody>
          <a:bodyPr/>
          <a:lstStyle/>
          <a:p>
            <a:fld id="{330EA680-D336-4FF7-8B7A-9848BB0A1C32}" type="slidenum">
              <a:rPr lang="en-US" smtClean="0"/>
              <a:t>‹#›</a:t>
            </a:fld>
            <a:endParaRPr lang="en-US"/>
          </a:p>
        </p:txBody>
      </p:sp>
      <p:sp>
        <p:nvSpPr>
          <p:cNvPr id="5" name="Footer"/>
          <p:cNvSpPr>
            <a:spLocks noGrp="1"/>
          </p:cNvSpPr>
          <p:nvPr>
            <p:ph type="ftr" sz="quarter" idx="15"/>
          </p:nvPr>
        </p:nvSpPr>
        <p:spPr>
          <a:xfrm>
            <a:off x="6248401" y="6062473"/>
            <a:ext cx="2743201" cy="338328"/>
          </a:xfrm>
        </p:spPr>
        <p:txBody>
          <a:bodyPr/>
          <a:lstStyle/>
          <a:p>
            <a:pPr algn="r"/>
            <a:endParaRPr lang="en-US"/>
          </a:p>
        </p:txBody>
      </p:sp>
      <p:sp>
        <p:nvSpPr>
          <p:cNvPr id="10" name="Image"/>
          <p:cNvSpPr>
            <a:spLocks noGrp="1"/>
          </p:cNvSpPr>
          <p:nvPr>
            <p:ph type="pic" sz="quarter" idx="16" hasCustomPrompt="1"/>
          </p:nvPr>
        </p:nvSpPr>
        <p:spPr>
          <a:xfrm>
            <a:off x="9906000" y="0"/>
            <a:ext cx="2286000" cy="6858000"/>
          </a:xfrm>
          <a:custGeom>
            <a:avLst/>
            <a:gdLst>
              <a:gd name="connsiteX0" fmla="*/ 457200 w 1714500"/>
              <a:gd name="connsiteY0" fmla="*/ 0 h 6858000"/>
              <a:gd name="connsiteX1" fmla="*/ 1714500 w 1714500"/>
              <a:gd name="connsiteY1" fmla="*/ 0 h 6858000"/>
              <a:gd name="connsiteX2" fmla="*/ 1714500 w 1714500"/>
              <a:gd name="connsiteY2" fmla="*/ 6858000 h 6858000"/>
              <a:gd name="connsiteX3" fmla="*/ 0 w 1714500"/>
              <a:gd name="connsiteY3" fmla="*/ 6858000 h 6858000"/>
              <a:gd name="connsiteX4" fmla="*/ 0 w 1714500"/>
              <a:gd name="connsiteY4" fmla="*/ 4572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0" h="6858000">
                <a:moveTo>
                  <a:pt x="457200" y="0"/>
                </a:moveTo>
                <a:lnTo>
                  <a:pt x="1714500" y="0"/>
                </a:lnTo>
                <a:lnTo>
                  <a:pt x="1714500" y="6858000"/>
                </a:lnTo>
                <a:lnTo>
                  <a:pt x="0" y="6858000"/>
                </a:lnTo>
                <a:lnTo>
                  <a:pt x="0" y="457200"/>
                </a:lnTo>
                <a:close/>
              </a:path>
            </a:pathLst>
          </a:custGeom>
        </p:spPr>
        <p:txBody>
          <a:bodyPr wrap="square" anchor="ctr">
            <a:noAutofit/>
          </a:bodyPr>
          <a:lstStyle>
            <a:lvl1pPr marL="0" indent="0" algn="ctr">
              <a:buNone/>
              <a:defRPr sz="1800"/>
            </a:lvl1pPr>
          </a:lstStyle>
          <a:p>
            <a:r>
              <a:rPr lang="en-US"/>
              <a:t>Image</a:t>
            </a:r>
          </a:p>
        </p:txBody>
      </p:sp>
      <p:sp>
        <p:nvSpPr>
          <p:cNvPr id="3" name="Content"/>
          <p:cNvSpPr>
            <a:spLocks noGrp="1"/>
          </p:cNvSpPr>
          <p:nvPr>
            <p:ph sz="half" idx="1" hasCustomPrompt="1"/>
          </p:nvPr>
        </p:nvSpPr>
        <p:spPr>
          <a:xfrm>
            <a:off x="762000" y="2057400"/>
            <a:ext cx="8839201" cy="3657600"/>
          </a:xfrm>
          <a:prstGeom prst="rect">
            <a:avLst/>
          </a:prstGeom>
        </p:spPr>
        <p:txBody>
          <a:bodyPr lIns="0" tIns="0" rIns="0" bIns="0"/>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Subtitle"/>
          <p:cNvSpPr>
            <a:spLocks noGrp="1"/>
          </p:cNvSpPr>
          <p:nvPr>
            <p:ph type="body" sz="quarter" idx="14" hasCustomPrompt="1"/>
          </p:nvPr>
        </p:nvSpPr>
        <p:spPr>
          <a:xfrm>
            <a:off x="762000" y="1485902"/>
            <a:ext cx="88392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a:xfrm>
            <a:off x="762000" y="685802"/>
            <a:ext cx="8839201" cy="685799"/>
          </a:xfrm>
        </p:spPr>
        <p:txBody>
          <a:bodyPr/>
          <a:lstStyle/>
          <a:p>
            <a:r>
              <a:rPr lang="en-US"/>
              <a:t>Slide title</a:t>
            </a:r>
          </a:p>
        </p:txBody>
      </p:sp>
    </p:spTree>
    <p:extLst>
      <p:ext uri="{BB962C8B-B14F-4D97-AF65-F5344CB8AC3E}">
        <p14:creationId xmlns:p14="http://schemas.microsoft.com/office/powerpoint/2010/main" val="3522828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Sidebar w/Spotlight">
    <p:spTree>
      <p:nvGrpSpPr>
        <p:cNvPr id="1" name=""/>
        <p:cNvGrpSpPr/>
        <p:nvPr/>
      </p:nvGrpSpPr>
      <p:grpSpPr>
        <a:xfrm>
          <a:off x="0" y="0"/>
          <a:ext cx="0" cy="0"/>
          <a:chOff x="0" y="0"/>
          <a:chExt cx="0" cy="0"/>
        </a:xfrm>
      </p:grpSpPr>
      <p:sp>
        <p:nvSpPr>
          <p:cNvPr id="7" name="Slide Number"/>
          <p:cNvSpPr>
            <a:spLocks noGrp="1"/>
          </p:cNvSpPr>
          <p:nvPr>
            <p:ph type="sldNum" sz="quarter" idx="12"/>
          </p:nvPr>
        </p:nvSpPr>
        <p:spPr>
          <a:xfrm>
            <a:off x="8991601" y="6062473"/>
            <a:ext cx="609600" cy="338328"/>
          </a:xfrm>
        </p:spPr>
        <p:txBody>
          <a:bodyPr/>
          <a:lstStyle/>
          <a:p>
            <a:fld id="{330EA680-D336-4FF7-8B7A-9848BB0A1C32}" type="slidenum">
              <a:rPr lang="en-US" smtClean="0"/>
              <a:t>‹#›</a:t>
            </a:fld>
            <a:endParaRPr lang="en-US"/>
          </a:p>
        </p:txBody>
      </p:sp>
      <p:sp>
        <p:nvSpPr>
          <p:cNvPr id="5" name="Footer"/>
          <p:cNvSpPr>
            <a:spLocks noGrp="1"/>
          </p:cNvSpPr>
          <p:nvPr>
            <p:ph type="ftr" sz="quarter" idx="15"/>
          </p:nvPr>
        </p:nvSpPr>
        <p:spPr>
          <a:xfrm>
            <a:off x="5334001" y="6062473"/>
            <a:ext cx="3657601" cy="338328"/>
          </a:xfrm>
        </p:spPr>
        <p:txBody>
          <a:bodyPr/>
          <a:lstStyle/>
          <a:p>
            <a:pPr algn="r"/>
            <a:endParaRPr lang="en-US"/>
          </a:p>
        </p:txBody>
      </p:sp>
      <p:sp>
        <p:nvSpPr>
          <p:cNvPr id="12" name="Sidebar"/>
          <p:cNvSpPr/>
          <p:nvPr/>
        </p:nvSpPr>
        <p:spPr>
          <a:xfrm>
            <a:off x="9906000" y="0"/>
            <a:ext cx="228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Spotlight Caption"/>
          <p:cNvSpPr>
            <a:spLocks noGrp="1"/>
          </p:cNvSpPr>
          <p:nvPr>
            <p:ph type="body" idx="44" hasCustomPrompt="1"/>
          </p:nvPr>
        </p:nvSpPr>
        <p:spPr>
          <a:xfrm>
            <a:off x="10207752" y="3660276"/>
            <a:ext cx="1682496" cy="2054724"/>
          </a:xfrm>
          <a:prstGeom prst="rect">
            <a:avLst/>
          </a:prstGeom>
        </p:spPr>
        <p:txBody>
          <a:bodyPr lIns="0" tIns="0" rIns="0" bIns="0" anchor="t">
            <a:normAutofit/>
          </a:bodyPr>
          <a:lstStyle>
            <a:lvl1pPr marL="0" indent="0" algn="ctr">
              <a:lnSpc>
                <a:spcPct val="100000"/>
              </a:lnSpc>
              <a:buNone/>
              <a:defRPr sz="14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17" name="Spotlight Heading"/>
          <p:cNvSpPr>
            <a:spLocks noGrp="1"/>
          </p:cNvSpPr>
          <p:nvPr>
            <p:ph type="body" sz="quarter" idx="33" hasCustomPrompt="1"/>
          </p:nvPr>
        </p:nvSpPr>
        <p:spPr>
          <a:xfrm>
            <a:off x="10207752" y="3264407"/>
            <a:ext cx="1682496" cy="276999"/>
          </a:xfrm>
          <a:prstGeom prst="rect">
            <a:avLst/>
          </a:prstGeom>
        </p:spPr>
        <p:txBody>
          <a:bodyPr lIns="0" tIns="0" rIns="0" bIns="0">
            <a:normAutofit/>
          </a:bodyPr>
          <a:lstStyle>
            <a:lvl1pPr marL="0" indent="0" algn="ctr">
              <a:lnSpc>
                <a:spcPct val="100000"/>
              </a:lnSpc>
              <a:spcBef>
                <a:spcPts val="0"/>
              </a:spcBef>
              <a:buNone/>
              <a:defRPr sz="1400" b="1" cap="all">
                <a:solidFill>
                  <a:srgbClr val="425563"/>
                </a:solidFill>
              </a:defRPr>
            </a:lvl1pPr>
          </a:lstStyle>
          <a:p>
            <a:pPr lvl="0"/>
            <a:r>
              <a:rPr lang="en-US"/>
              <a:t>Heading</a:t>
            </a:r>
          </a:p>
        </p:txBody>
      </p:sp>
      <p:sp>
        <p:nvSpPr>
          <p:cNvPr id="14" name="Spotlight Divider"/>
          <p:cNvSpPr/>
          <p:nvPr/>
        </p:nvSpPr>
        <p:spPr>
          <a:xfrm>
            <a:off x="10820400" y="3090671"/>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potlight Image"/>
          <p:cNvSpPr>
            <a:spLocks noGrp="1"/>
          </p:cNvSpPr>
          <p:nvPr>
            <p:ph type="pic" sz="quarter" idx="28" hasCustomPrompt="1"/>
          </p:nvPr>
        </p:nvSpPr>
        <p:spPr>
          <a:xfrm>
            <a:off x="10439400" y="2057400"/>
            <a:ext cx="12192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a:t>Image</a:t>
            </a:r>
          </a:p>
        </p:txBody>
      </p:sp>
      <p:sp>
        <p:nvSpPr>
          <p:cNvPr id="3" name="Content"/>
          <p:cNvSpPr>
            <a:spLocks noGrp="1"/>
          </p:cNvSpPr>
          <p:nvPr>
            <p:ph sz="half" idx="1" hasCustomPrompt="1"/>
          </p:nvPr>
        </p:nvSpPr>
        <p:spPr>
          <a:xfrm>
            <a:off x="762001" y="2057400"/>
            <a:ext cx="8839200" cy="3657600"/>
          </a:xfrm>
          <a:prstGeom prst="rect">
            <a:avLst/>
          </a:prstGeom>
        </p:spPr>
        <p:txBody>
          <a:bodyPr lIns="0" tIns="0" rIns="0" bIns="0"/>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3" name="Subtitle"/>
          <p:cNvSpPr>
            <a:spLocks noGrp="1"/>
          </p:cNvSpPr>
          <p:nvPr>
            <p:ph type="body" sz="quarter" idx="14" hasCustomPrompt="1"/>
          </p:nvPr>
        </p:nvSpPr>
        <p:spPr>
          <a:xfrm>
            <a:off x="762000" y="1485902"/>
            <a:ext cx="88392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a:xfrm>
            <a:off x="762000" y="685802"/>
            <a:ext cx="8839201" cy="685799"/>
          </a:xfrm>
        </p:spPr>
        <p:txBody>
          <a:bodyPr/>
          <a:lstStyle/>
          <a:p>
            <a:r>
              <a:rPr lang="en-US"/>
              <a:t>Slide title</a:t>
            </a:r>
          </a:p>
        </p:txBody>
      </p:sp>
    </p:spTree>
    <p:extLst>
      <p:ext uri="{BB962C8B-B14F-4D97-AF65-F5344CB8AC3E}">
        <p14:creationId xmlns:p14="http://schemas.microsoft.com/office/powerpoint/2010/main" val="1211177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4" grpId="0" animBg="1"/>
      <p:bldP spid="11" grpId="0"/>
    </p:bldLst>
  </p:timing>
  <p:hf hdr="0" ft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Sidebar w/Spotlight, 2 Blocks">
    <p:spTree>
      <p:nvGrpSpPr>
        <p:cNvPr id="1" name=""/>
        <p:cNvGrpSpPr/>
        <p:nvPr/>
      </p:nvGrpSpPr>
      <p:grpSpPr>
        <a:xfrm>
          <a:off x="0" y="0"/>
          <a:ext cx="0" cy="0"/>
          <a:chOff x="0" y="0"/>
          <a:chExt cx="0" cy="0"/>
        </a:xfrm>
      </p:grpSpPr>
      <p:sp>
        <p:nvSpPr>
          <p:cNvPr id="7" name="Slide Number"/>
          <p:cNvSpPr>
            <a:spLocks noGrp="1"/>
          </p:cNvSpPr>
          <p:nvPr>
            <p:ph type="sldNum" sz="quarter" idx="12"/>
          </p:nvPr>
        </p:nvSpPr>
        <p:spPr>
          <a:xfrm>
            <a:off x="8991601" y="6062473"/>
            <a:ext cx="609600" cy="338328"/>
          </a:xfrm>
        </p:spPr>
        <p:txBody>
          <a:bodyPr/>
          <a:lstStyle/>
          <a:p>
            <a:fld id="{330EA680-D336-4FF7-8B7A-9848BB0A1C32}" type="slidenum">
              <a:rPr lang="en-US" smtClean="0"/>
              <a:t>‹#›</a:t>
            </a:fld>
            <a:endParaRPr lang="en-US"/>
          </a:p>
        </p:txBody>
      </p:sp>
      <p:sp>
        <p:nvSpPr>
          <p:cNvPr id="5" name="Footer"/>
          <p:cNvSpPr>
            <a:spLocks noGrp="1"/>
          </p:cNvSpPr>
          <p:nvPr>
            <p:ph type="ftr" sz="quarter" idx="15"/>
          </p:nvPr>
        </p:nvSpPr>
        <p:spPr>
          <a:xfrm>
            <a:off x="5334002" y="6062473"/>
            <a:ext cx="3657599" cy="338328"/>
          </a:xfrm>
        </p:spPr>
        <p:txBody>
          <a:bodyPr/>
          <a:lstStyle/>
          <a:p>
            <a:pPr algn="r"/>
            <a:endParaRPr lang="en-US"/>
          </a:p>
        </p:txBody>
      </p:sp>
      <p:sp>
        <p:nvSpPr>
          <p:cNvPr id="12" name="Sidebar"/>
          <p:cNvSpPr/>
          <p:nvPr/>
        </p:nvSpPr>
        <p:spPr>
          <a:xfrm>
            <a:off x="9906000" y="0"/>
            <a:ext cx="228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Spotlight Caption 2"/>
          <p:cNvSpPr>
            <a:spLocks noGrp="1"/>
          </p:cNvSpPr>
          <p:nvPr>
            <p:ph type="body" idx="46" hasCustomPrompt="1"/>
          </p:nvPr>
        </p:nvSpPr>
        <p:spPr>
          <a:xfrm>
            <a:off x="10208755" y="5146177"/>
            <a:ext cx="1680488" cy="1483223"/>
          </a:xfrm>
          <a:prstGeom prst="rect">
            <a:avLst/>
          </a:prstGeom>
        </p:spPr>
        <p:txBody>
          <a:bodyPr lIns="0" tIns="0" rIns="0" bIns="0" anchor="t">
            <a:normAutofit/>
          </a:bodyPr>
          <a:lstStyle>
            <a:lvl1pPr marL="0" indent="0" algn="ctr">
              <a:lnSpc>
                <a:spcPct val="100000"/>
              </a:lnSpc>
              <a:buNone/>
              <a:defRPr sz="14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24" name="Spotlight Heading 2"/>
          <p:cNvSpPr>
            <a:spLocks noGrp="1"/>
          </p:cNvSpPr>
          <p:nvPr>
            <p:ph type="body" sz="quarter" idx="47" hasCustomPrompt="1"/>
          </p:nvPr>
        </p:nvSpPr>
        <p:spPr>
          <a:xfrm>
            <a:off x="10208755" y="4750308"/>
            <a:ext cx="1680488" cy="276999"/>
          </a:xfrm>
          <a:prstGeom prst="rect">
            <a:avLst/>
          </a:prstGeom>
        </p:spPr>
        <p:txBody>
          <a:bodyPr lIns="0" tIns="0" rIns="0" bIns="0">
            <a:normAutofit/>
          </a:bodyPr>
          <a:lstStyle>
            <a:lvl1pPr marL="0" indent="0" algn="ctr">
              <a:lnSpc>
                <a:spcPct val="100000"/>
              </a:lnSpc>
              <a:spcBef>
                <a:spcPts val="0"/>
              </a:spcBef>
              <a:buNone/>
              <a:defRPr sz="1400" b="1" cap="all">
                <a:solidFill>
                  <a:srgbClr val="425563"/>
                </a:solidFill>
              </a:defRPr>
            </a:lvl1pPr>
          </a:lstStyle>
          <a:p>
            <a:pPr lvl="0"/>
            <a:r>
              <a:rPr lang="en-US"/>
              <a:t>Heading</a:t>
            </a:r>
          </a:p>
        </p:txBody>
      </p:sp>
      <p:sp>
        <p:nvSpPr>
          <p:cNvPr id="25" name="Spotlight Divider 2"/>
          <p:cNvSpPr/>
          <p:nvPr/>
        </p:nvSpPr>
        <p:spPr>
          <a:xfrm>
            <a:off x="10744200" y="4576572"/>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Spotlight Image 2"/>
          <p:cNvSpPr>
            <a:spLocks noGrp="1"/>
          </p:cNvSpPr>
          <p:nvPr>
            <p:ph type="pic" sz="quarter" idx="45" hasCustomPrompt="1"/>
          </p:nvPr>
        </p:nvSpPr>
        <p:spPr>
          <a:xfrm>
            <a:off x="10439400" y="3543300"/>
            <a:ext cx="12192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a:t>Image</a:t>
            </a:r>
          </a:p>
        </p:txBody>
      </p:sp>
      <p:sp>
        <p:nvSpPr>
          <p:cNvPr id="15" name="Spotlight Caption 1"/>
          <p:cNvSpPr>
            <a:spLocks noGrp="1"/>
          </p:cNvSpPr>
          <p:nvPr>
            <p:ph type="body" idx="44" hasCustomPrompt="1"/>
          </p:nvPr>
        </p:nvSpPr>
        <p:spPr>
          <a:xfrm>
            <a:off x="10208754" y="1827189"/>
            <a:ext cx="1680493" cy="1480654"/>
          </a:xfrm>
          <a:prstGeom prst="rect">
            <a:avLst/>
          </a:prstGeom>
        </p:spPr>
        <p:txBody>
          <a:bodyPr lIns="0" tIns="0" rIns="0" bIns="0" anchor="t">
            <a:normAutofit/>
          </a:bodyPr>
          <a:lstStyle>
            <a:lvl1pPr marL="0" indent="0" algn="ctr">
              <a:lnSpc>
                <a:spcPct val="100000"/>
              </a:lnSpc>
              <a:buNone/>
              <a:defRPr sz="14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17" name="Spotlight Heading 1"/>
          <p:cNvSpPr>
            <a:spLocks noGrp="1"/>
          </p:cNvSpPr>
          <p:nvPr>
            <p:ph type="body" sz="quarter" idx="33" hasCustomPrompt="1"/>
          </p:nvPr>
        </p:nvSpPr>
        <p:spPr>
          <a:xfrm>
            <a:off x="10208754" y="1431320"/>
            <a:ext cx="1680493" cy="276999"/>
          </a:xfrm>
          <a:prstGeom prst="rect">
            <a:avLst/>
          </a:prstGeom>
        </p:spPr>
        <p:txBody>
          <a:bodyPr lIns="0" tIns="0" rIns="0" bIns="0">
            <a:normAutofit/>
          </a:bodyPr>
          <a:lstStyle>
            <a:lvl1pPr marL="0" indent="0" algn="ctr">
              <a:lnSpc>
                <a:spcPct val="100000"/>
              </a:lnSpc>
              <a:spcBef>
                <a:spcPts val="0"/>
              </a:spcBef>
              <a:buNone/>
              <a:defRPr sz="1400" b="1" cap="all">
                <a:solidFill>
                  <a:srgbClr val="425563"/>
                </a:solidFill>
              </a:defRPr>
            </a:lvl1pPr>
          </a:lstStyle>
          <a:p>
            <a:pPr lvl="0"/>
            <a:r>
              <a:rPr lang="en-US"/>
              <a:t>Heading</a:t>
            </a:r>
          </a:p>
        </p:txBody>
      </p:sp>
      <p:sp>
        <p:nvSpPr>
          <p:cNvPr id="20" name="Spotlight Divider 1"/>
          <p:cNvSpPr/>
          <p:nvPr/>
        </p:nvSpPr>
        <p:spPr>
          <a:xfrm>
            <a:off x="10744200" y="1261872"/>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potlight Image 1"/>
          <p:cNvSpPr>
            <a:spLocks noGrp="1"/>
          </p:cNvSpPr>
          <p:nvPr>
            <p:ph type="pic" sz="quarter" idx="28" hasCustomPrompt="1"/>
          </p:nvPr>
        </p:nvSpPr>
        <p:spPr>
          <a:xfrm>
            <a:off x="10439400" y="228601"/>
            <a:ext cx="12192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a:t>Image</a:t>
            </a:r>
          </a:p>
        </p:txBody>
      </p:sp>
      <p:sp>
        <p:nvSpPr>
          <p:cNvPr id="3" name="Content"/>
          <p:cNvSpPr>
            <a:spLocks noGrp="1"/>
          </p:cNvSpPr>
          <p:nvPr>
            <p:ph sz="half" idx="1" hasCustomPrompt="1"/>
          </p:nvPr>
        </p:nvSpPr>
        <p:spPr>
          <a:xfrm>
            <a:off x="762000" y="2057400"/>
            <a:ext cx="8839201" cy="3657600"/>
          </a:xfrm>
          <a:prstGeom prst="rect">
            <a:avLst/>
          </a:prstGeom>
        </p:spPr>
        <p:txBody>
          <a:bodyPr lIns="0" tIns="0" rIns="0" bIns="0"/>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6" name="Subtitle"/>
          <p:cNvSpPr>
            <a:spLocks noGrp="1"/>
          </p:cNvSpPr>
          <p:nvPr>
            <p:ph type="body" sz="quarter" idx="14" hasCustomPrompt="1"/>
          </p:nvPr>
        </p:nvSpPr>
        <p:spPr>
          <a:xfrm>
            <a:off x="762000" y="1485902"/>
            <a:ext cx="88392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a:xfrm>
            <a:off x="762000" y="685802"/>
            <a:ext cx="8839201" cy="685799"/>
          </a:xfrm>
        </p:spPr>
        <p:txBody>
          <a:bodyPr/>
          <a:lstStyle>
            <a:lvl1pPr>
              <a:defRPr baseline="0"/>
            </a:lvl1pPr>
          </a:lstStyle>
          <a:p>
            <a:r>
              <a:rPr lang="en-US"/>
              <a:t>Slide title</a:t>
            </a:r>
          </a:p>
        </p:txBody>
      </p:sp>
    </p:spTree>
    <p:extLst>
      <p:ext uri="{BB962C8B-B14F-4D97-AF65-F5344CB8AC3E}">
        <p14:creationId xmlns:p14="http://schemas.microsoft.com/office/powerpoint/2010/main" val="3411816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outVertical)">
                                      <p:cBhvr>
                                        <p:cTn id="10" dur="500"/>
                                        <p:tgtEl>
                                          <p:spTgt spid="2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ppt_y</p:attrName>
                                        </p:attrNameLst>
                                      </p:cBhvr>
                                      <p:tavLst>
                                        <p:tav tm="0">
                                          <p:val>
                                            <p:strVal val="#ppt_y+#ppt_h*1.125000"/>
                                          </p:val>
                                        </p:tav>
                                        <p:tav tm="100000">
                                          <p:val>
                                            <p:strVal val="#ppt_y"/>
                                          </p:val>
                                        </p:tav>
                                      </p:tavLst>
                                    </p:anim>
                                    <p:animEffect transition="in" filter="wipe(up)">
                                      <p:cBhvr>
                                        <p:cTn id="15" dur="500"/>
                                        <p:tgtEl>
                                          <p:spTgt spid="1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ppt_y</p:attrName>
                                        </p:attrNameLst>
                                      </p:cBhvr>
                                      <p:tavLst>
                                        <p:tav tm="0">
                                          <p:val>
                                            <p:strVal val="#ppt_y+#ppt_h*1.125000"/>
                                          </p:val>
                                        </p:tav>
                                        <p:tav tm="100000">
                                          <p:val>
                                            <p:strVal val="#ppt_y"/>
                                          </p:val>
                                        </p:tav>
                                      </p:tavLst>
                                    </p:anim>
                                    <p:animEffect transition="in" filter="wipe(up)">
                                      <p:cBhvr>
                                        <p:cTn id="19" dur="500"/>
                                        <p:tgtEl>
                                          <p:spTgt spid="2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fade">
                                      <p:cBhvr>
                                        <p:cTn id="29" dur="500"/>
                                        <p:tgtEl>
                                          <p:spTgt spid="24">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2"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0" grpId="0" animBg="1"/>
      <p:bldP spid="11" grpId="0"/>
    </p:bldLst>
  </p:timing>
  <p:hf hdr="0" ftr="0" dt="0"/>
  <p:extLst>
    <p:ext uri="{DCECCB84-F9BA-43D5-87BE-67443E8EF086}">
      <p15:sldGuideLst xmlns:p15="http://schemas.microsoft.com/office/powerpoint/2012/main">
        <p15:guide id="3" orient="horz" pos="2232">
          <p15:clr>
            <a:srgbClr val="FBAE40"/>
          </p15:clr>
        </p15:guide>
        <p15:guide id="4" orient="horz" pos="20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Sidebar w/Feature">
    <p:spTree>
      <p:nvGrpSpPr>
        <p:cNvPr id="1" name=""/>
        <p:cNvGrpSpPr/>
        <p:nvPr/>
      </p:nvGrpSpPr>
      <p:grpSpPr>
        <a:xfrm>
          <a:off x="0" y="0"/>
          <a:ext cx="0" cy="0"/>
          <a:chOff x="0" y="0"/>
          <a:chExt cx="0" cy="0"/>
        </a:xfrm>
      </p:grpSpPr>
      <p:sp>
        <p:nvSpPr>
          <p:cNvPr id="7" name="Slide Number"/>
          <p:cNvSpPr>
            <a:spLocks noGrp="1"/>
          </p:cNvSpPr>
          <p:nvPr>
            <p:ph type="sldNum" sz="quarter" idx="12"/>
          </p:nvPr>
        </p:nvSpPr>
        <p:spPr>
          <a:xfrm>
            <a:off x="8991601" y="6062473"/>
            <a:ext cx="609600" cy="338328"/>
          </a:xfrm>
        </p:spPr>
        <p:txBody>
          <a:bodyPr/>
          <a:lstStyle/>
          <a:p>
            <a:fld id="{330EA680-D336-4FF7-8B7A-9848BB0A1C32}" type="slidenum">
              <a:rPr lang="en-US" smtClean="0"/>
              <a:t>‹#›</a:t>
            </a:fld>
            <a:endParaRPr lang="en-US"/>
          </a:p>
        </p:txBody>
      </p:sp>
      <p:sp>
        <p:nvSpPr>
          <p:cNvPr id="5" name="Footer"/>
          <p:cNvSpPr>
            <a:spLocks noGrp="1"/>
          </p:cNvSpPr>
          <p:nvPr>
            <p:ph type="ftr" sz="quarter" idx="15"/>
          </p:nvPr>
        </p:nvSpPr>
        <p:spPr>
          <a:xfrm>
            <a:off x="5334002" y="6062473"/>
            <a:ext cx="3657599" cy="338328"/>
          </a:xfrm>
        </p:spPr>
        <p:txBody>
          <a:bodyPr/>
          <a:lstStyle/>
          <a:p>
            <a:pPr algn="r"/>
            <a:endParaRPr lang="en-US"/>
          </a:p>
        </p:txBody>
      </p:sp>
      <p:sp>
        <p:nvSpPr>
          <p:cNvPr id="12" name="Sidebar"/>
          <p:cNvSpPr/>
          <p:nvPr/>
        </p:nvSpPr>
        <p:spPr>
          <a:xfrm>
            <a:off x="9906000" y="0"/>
            <a:ext cx="228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eature Caption"/>
          <p:cNvSpPr>
            <a:spLocks noGrp="1"/>
          </p:cNvSpPr>
          <p:nvPr>
            <p:ph type="body" idx="44" hasCustomPrompt="1"/>
          </p:nvPr>
        </p:nvSpPr>
        <p:spPr>
          <a:xfrm>
            <a:off x="10207752" y="3541408"/>
            <a:ext cx="1682496" cy="2173595"/>
          </a:xfrm>
          <a:prstGeom prst="rect">
            <a:avLst/>
          </a:prstGeom>
        </p:spPr>
        <p:txBody>
          <a:bodyPr lIns="0" tIns="0" rIns="0" bIns="0" anchor="t">
            <a:normAutofit/>
          </a:bodyPr>
          <a:lstStyle>
            <a:lvl1pPr marL="0" indent="0" algn="ctr">
              <a:lnSpc>
                <a:spcPct val="100000"/>
              </a:lnSpc>
              <a:buNone/>
              <a:defRPr sz="14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17" name="Feature Heading"/>
          <p:cNvSpPr>
            <a:spLocks noGrp="1"/>
          </p:cNvSpPr>
          <p:nvPr>
            <p:ph type="body" sz="quarter" idx="33" hasCustomPrompt="1"/>
          </p:nvPr>
        </p:nvSpPr>
        <p:spPr>
          <a:xfrm>
            <a:off x="10207752" y="3145537"/>
            <a:ext cx="1682496" cy="276999"/>
          </a:xfrm>
          <a:prstGeom prst="rect">
            <a:avLst/>
          </a:prstGeom>
        </p:spPr>
        <p:txBody>
          <a:bodyPr lIns="0" tIns="0" rIns="0" bIns="0">
            <a:normAutofit/>
          </a:bodyPr>
          <a:lstStyle>
            <a:lvl1pPr marL="0" indent="0" algn="ctr">
              <a:lnSpc>
                <a:spcPct val="100000"/>
              </a:lnSpc>
              <a:spcBef>
                <a:spcPts val="0"/>
              </a:spcBef>
              <a:buNone/>
              <a:defRPr sz="1400" b="1" cap="all">
                <a:solidFill>
                  <a:srgbClr val="425563"/>
                </a:solidFill>
              </a:defRPr>
            </a:lvl1pPr>
          </a:lstStyle>
          <a:p>
            <a:pPr lvl="0"/>
            <a:r>
              <a:rPr lang="en-US"/>
              <a:t>Heading</a:t>
            </a:r>
          </a:p>
        </p:txBody>
      </p:sp>
      <p:sp>
        <p:nvSpPr>
          <p:cNvPr id="13" name="Feature Divider"/>
          <p:cNvSpPr/>
          <p:nvPr/>
        </p:nvSpPr>
        <p:spPr>
          <a:xfrm>
            <a:off x="10207752" y="2971800"/>
            <a:ext cx="1682496"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eature Image"/>
          <p:cNvSpPr>
            <a:spLocks noGrp="1"/>
          </p:cNvSpPr>
          <p:nvPr>
            <p:ph type="pic" sz="quarter" idx="45" hasCustomPrompt="1"/>
          </p:nvPr>
        </p:nvSpPr>
        <p:spPr>
          <a:xfrm>
            <a:off x="10439400" y="2057400"/>
            <a:ext cx="1219200" cy="9144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a:t>Image</a:t>
            </a:r>
          </a:p>
        </p:txBody>
      </p:sp>
      <p:sp>
        <p:nvSpPr>
          <p:cNvPr id="3" name="Content"/>
          <p:cNvSpPr>
            <a:spLocks noGrp="1"/>
          </p:cNvSpPr>
          <p:nvPr>
            <p:ph sz="half" idx="1" hasCustomPrompt="1"/>
          </p:nvPr>
        </p:nvSpPr>
        <p:spPr>
          <a:xfrm>
            <a:off x="762000" y="2057400"/>
            <a:ext cx="8839200" cy="3657600"/>
          </a:xfrm>
          <a:prstGeom prst="rect">
            <a:avLst/>
          </a:prstGeom>
        </p:spPr>
        <p:txBody>
          <a:bodyPr lIns="0" tIns="0" rIns="0" bIns="0"/>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4" name="Subtitle"/>
          <p:cNvSpPr>
            <a:spLocks noGrp="1"/>
          </p:cNvSpPr>
          <p:nvPr>
            <p:ph type="body" sz="quarter" idx="14" hasCustomPrompt="1"/>
          </p:nvPr>
        </p:nvSpPr>
        <p:spPr>
          <a:xfrm>
            <a:off x="762000" y="1485902"/>
            <a:ext cx="88392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a:xfrm>
            <a:off x="762000" y="685802"/>
            <a:ext cx="8839200" cy="685799"/>
          </a:xfrm>
        </p:spPr>
        <p:txBody>
          <a:bodyPr/>
          <a:lstStyle/>
          <a:p>
            <a:r>
              <a:rPr lang="en-US"/>
              <a:t>Slide title</a:t>
            </a:r>
          </a:p>
        </p:txBody>
      </p:sp>
    </p:spTree>
    <p:extLst>
      <p:ext uri="{BB962C8B-B14F-4D97-AF65-F5344CB8AC3E}">
        <p14:creationId xmlns:p14="http://schemas.microsoft.com/office/powerpoint/2010/main" val="2271424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3" grpId="0" animBg="1"/>
      <p:bldP spid="18" grpId="0"/>
    </p:bldLst>
  </p:timing>
  <p:hf hdr="0" ft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Sidebar w/Feature, 2 Blocks">
    <p:spTree>
      <p:nvGrpSpPr>
        <p:cNvPr id="1" name=""/>
        <p:cNvGrpSpPr/>
        <p:nvPr/>
      </p:nvGrpSpPr>
      <p:grpSpPr>
        <a:xfrm>
          <a:off x="0" y="0"/>
          <a:ext cx="0" cy="0"/>
          <a:chOff x="0" y="0"/>
          <a:chExt cx="0" cy="0"/>
        </a:xfrm>
      </p:grpSpPr>
      <p:sp>
        <p:nvSpPr>
          <p:cNvPr id="7" name="Slide Number"/>
          <p:cNvSpPr>
            <a:spLocks noGrp="1"/>
          </p:cNvSpPr>
          <p:nvPr>
            <p:ph type="sldNum" sz="quarter" idx="12"/>
          </p:nvPr>
        </p:nvSpPr>
        <p:spPr>
          <a:xfrm>
            <a:off x="8991601" y="6062473"/>
            <a:ext cx="647700" cy="338328"/>
          </a:xfrm>
        </p:spPr>
        <p:txBody>
          <a:bodyPr/>
          <a:lstStyle/>
          <a:p>
            <a:fld id="{330EA680-D336-4FF7-8B7A-9848BB0A1C32}" type="slidenum">
              <a:rPr lang="en-US" smtClean="0"/>
              <a:t>‹#›</a:t>
            </a:fld>
            <a:endParaRPr lang="en-US"/>
          </a:p>
        </p:txBody>
      </p:sp>
      <p:sp>
        <p:nvSpPr>
          <p:cNvPr id="5" name="Footer"/>
          <p:cNvSpPr>
            <a:spLocks noGrp="1"/>
          </p:cNvSpPr>
          <p:nvPr>
            <p:ph type="ftr" sz="quarter" idx="15"/>
          </p:nvPr>
        </p:nvSpPr>
        <p:spPr>
          <a:xfrm>
            <a:off x="5334001" y="6062473"/>
            <a:ext cx="3657600" cy="338328"/>
          </a:xfrm>
        </p:spPr>
        <p:txBody>
          <a:bodyPr/>
          <a:lstStyle/>
          <a:p>
            <a:pPr algn="r"/>
            <a:endParaRPr lang="en-US"/>
          </a:p>
        </p:txBody>
      </p:sp>
      <p:sp>
        <p:nvSpPr>
          <p:cNvPr id="12" name="Sidebar"/>
          <p:cNvSpPr/>
          <p:nvPr/>
        </p:nvSpPr>
        <p:spPr>
          <a:xfrm>
            <a:off x="9906000" y="0"/>
            <a:ext cx="228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eature Caption 2"/>
          <p:cNvSpPr>
            <a:spLocks noGrp="1"/>
          </p:cNvSpPr>
          <p:nvPr>
            <p:ph type="body" idx="46" hasCustomPrompt="1"/>
          </p:nvPr>
        </p:nvSpPr>
        <p:spPr>
          <a:xfrm>
            <a:off x="10207752" y="5033772"/>
            <a:ext cx="1682496" cy="1595628"/>
          </a:xfrm>
          <a:prstGeom prst="rect">
            <a:avLst/>
          </a:prstGeom>
        </p:spPr>
        <p:txBody>
          <a:bodyPr lIns="0" tIns="0" rIns="0" bIns="0" anchor="t">
            <a:normAutofit/>
          </a:bodyPr>
          <a:lstStyle>
            <a:lvl1pPr marL="0" indent="0" algn="ctr">
              <a:lnSpc>
                <a:spcPct val="100000"/>
              </a:lnSpc>
              <a:buNone/>
              <a:defRPr sz="14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23" name="Feature Heading 2"/>
          <p:cNvSpPr>
            <a:spLocks noGrp="1"/>
          </p:cNvSpPr>
          <p:nvPr>
            <p:ph type="body" sz="quarter" idx="47" hasCustomPrompt="1"/>
          </p:nvPr>
        </p:nvSpPr>
        <p:spPr>
          <a:xfrm>
            <a:off x="10207752" y="4636008"/>
            <a:ext cx="1682496" cy="274320"/>
          </a:xfrm>
          <a:prstGeom prst="rect">
            <a:avLst/>
          </a:prstGeom>
        </p:spPr>
        <p:txBody>
          <a:bodyPr lIns="0" tIns="0" rIns="0" bIns="0">
            <a:normAutofit/>
          </a:bodyPr>
          <a:lstStyle>
            <a:lvl1pPr marL="0" indent="0" algn="ctr">
              <a:lnSpc>
                <a:spcPct val="100000"/>
              </a:lnSpc>
              <a:spcBef>
                <a:spcPts val="0"/>
              </a:spcBef>
              <a:buNone/>
              <a:defRPr sz="1400" b="1" cap="all">
                <a:solidFill>
                  <a:srgbClr val="425563"/>
                </a:solidFill>
              </a:defRPr>
            </a:lvl1pPr>
          </a:lstStyle>
          <a:p>
            <a:pPr lvl="0"/>
            <a:r>
              <a:rPr lang="en-US"/>
              <a:t>Heading</a:t>
            </a:r>
          </a:p>
        </p:txBody>
      </p:sp>
      <p:sp>
        <p:nvSpPr>
          <p:cNvPr id="25" name="Feature Divider 2"/>
          <p:cNvSpPr/>
          <p:nvPr/>
        </p:nvSpPr>
        <p:spPr>
          <a:xfrm>
            <a:off x="10207752" y="4457700"/>
            <a:ext cx="1682496"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eature Image 2"/>
          <p:cNvSpPr>
            <a:spLocks noGrp="1"/>
          </p:cNvSpPr>
          <p:nvPr>
            <p:ph type="pic" sz="quarter" idx="48" hasCustomPrompt="1"/>
          </p:nvPr>
        </p:nvSpPr>
        <p:spPr>
          <a:xfrm>
            <a:off x="10439400" y="3543300"/>
            <a:ext cx="1219200" cy="9144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a:t>Image</a:t>
            </a:r>
          </a:p>
        </p:txBody>
      </p:sp>
      <p:sp>
        <p:nvSpPr>
          <p:cNvPr id="15" name="Feature Caption 1"/>
          <p:cNvSpPr>
            <a:spLocks noGrp="1"/>
          </p:cNvSpPr>
          <p:nvPr>
            <p:ph type="body" idx="44" hasCustomPrompt="1"/>
          </p:nvPr>
        </p:nvSpPr>
        <p:spPr>
          <a:xfrm>
            <a:off x="10207752" y="1712680"/>
            <a:ext cx="1682496" cy="1602020"/>
          </a:xfrm>
          <a:prstGeom prst="rect">
            <a:avLst/>
          </a:prstGeom>
        </p:spPr>
        <p:txBody>
          <a:bodyPr lIns="0" tIns="0" rIns="0" bIns="0" anchor="t">
            <a:normAutofit/>
          </a:bodyPr>
          <a:lstStyle>
            <a:lvl1pPr marL="0" indent="0" algn="ctr">
              <a:lnSpc>
                <a:spcPct val="100000"/>
              </a:lnSpc>
              <a:buNone/>
              <a:defRPr sz="14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17" name="Feature Heading 1"/>
          <p:cNvSpPr>
            <a:spLocks noGrp="1"/>
          </p:cNvSpPr>
          <p:nvPr>
            <p:ph type="body" sz="quarter" idx="33" hasCustomPrompt="1"/>
          </p:nvPr>
        </p:nvSpPr>
        <p:spPr>
          <a:xfrm>
            <a:off x="10207752" y="1321307"/>
            <a:ext cx="1682496" cy="274320"/>
          </a:xfrm>
          <a:prstGeom prst="rect">
            <a:avLst/>
          </a:prstGeom>
        </p:spPr>
        <p:txBody>
          <a:bodyPr lIns="0" tIns="0" rIns="0" bIns="0">
            <a:normAutofit/>
          </a:bodyPr>
          <a:lstStyle>
            <a:lvl1pPr marL="0" indent="0" algn="ctr">
              <a:lnSpc>
                <a:spcPct val="100000"/>
              </a:lnSpc>
              <a:spcBef>
                <a:spcPts val="0"/>
              </a:spcBef>
              <a:buNone/>
              <a:defRPr sz="1400" b="1" cap="all">
                <a:solidFill>
                  <a:srgbClr val="425563"/>
                </a:solidFill>
              </a:defRPr>
            </a:lvl1pPr>
          </a:lstStyle>
          <a:p>
            <a:pPr lvl="0"/>
            <a:r>
              <a:rPr lang="en-US"/>
              <a:t>Heading</a:t>
            </a:r>
          </a:p>
        </p:txBody>
      </p:sp>
      <p:sp>
        <p:nvSpPr>
          <p:cNvPr id="21" name="Feature Divider 1"/>
          <p:cNvSpPr/>
          <p:nvPr/>
        </p:nvSpPr>
        <p:spPr>
          <a:xfrm>
            <a:off x="10207752" y="1143000"/>
            <a:ext cx="1682496"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eature Image 1"/>
          <p:cNvSpPr>
            <a:spLocks noGrp="1"/>
          </p:cNvSpPr>
          <p:nvPr>
            <p:ph type="pic" sz="quarter" idx="45" hasCustomPrompt="1"/>
          </p:nvPr>
        </p:nvSpPr>
        <p:spPr>
          <a:xfrm>
            <a:off x="10439400" y="228600"/>
            <a:ext cx="1219200" cy="9144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a:t>Image</a:t>
            </a:r>
          </a:p>
        </p:txBody>
      </p:sp>
      <p:sp>
        <p:nvSpPr>
          <p:cNvPr id="3" name="Content"/>
          <p:cNvSpPr>
            <a:spLocks noGrp="1"/>
          </p:cNvSpPr>
          <p:nvPr>
            <p:ph sz="half" idx="1" hasCustomPrompt="1"/>
          </p:nvPr>
        </p:nvSpPr>
        <p:spPr>
          <a:xfrm>
            <a:off x="762000" y="2057400"/>
            <a:ext cx="8839201" cy="3657600"/>
          </a:xfrm>
          <a:prstGeom prst="rect">
            <a:avLst/>
          </a:prstGeom>
        </p:spPr>
        <p:txBody>
          <a:bodyPr lIns="0" tIns="0" rIns="0" bIns="0"/>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6" name="Subtitle"/>
          <p:cNvSpPr>
            <a:spLocks noGrp="1"/>
          </p:cNvSpPr>
          <p:nvPr>
            <p:ph type="body" sz="quarter" idx="14" hasCustomPrompt="1"/>
          </p:nvPr>
        </p:nvSpPr>
        <p:spPr>
          <a:xfrm>
            <a:off x="762000" y="1485902"/>
            <a:ext cx="88392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a:xfrm>
            <a:off x="762001" y="685800"/>
            <a:ext cx="8839200" cy="685800"/>
          </a:xfrm>
        </p:spPr>
        <p:txBody>
          <a:bodyPr/>
          <a:lstStyle/>
          <a:p>
            <a:r>
              <a:rPr lang="en-US"/>
              <a:t>Slide title</a:t>
            </a:r>
          </a:p>
        </p:txBody>
      </p:sp>
    </p:spTree>
    <p:extLst>
      <p:ext uri="{BB962C8B-B14F-4D97-AF65-F5344CB8AC3E}">
        <p14:creationId xmlns:p14="http://schemas.microsoft.com/office/powerpoint/2010/main" val="2677720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outVertical)">
                                      <p:cBhvr>
                                        <p:cTn id="10" dur="500"/>
                                        <p:tgtEl>
                                          <p:spTgt spid="2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ppt_y</p:attrName>
                                        </p:attrNameLst>
                                      </p:cBhvr>
                                      <p:tavLst>
                                        <p:tav tm="0">
                                          <p:val>
                                            <p:strVal val="#ppt_y+#ppt_h*1.125000"/>
                                          </p:val>
                                        </p:tav>
                                        <p:tav tm="100000">
                                          <p:val>
                                            <p:strVal val="#ppt_y"/>
                                          </p:val>
                                        </p:tav>
                                      </p:tavLst>
                                    </p:anim>
                                    <p:animEffect transition="in" filter="wipe(up)">
                                      <p:cBhvr>
                                        <p:cTn id="15" dur="500"/>
                                        <p:tgtEl>
                                          <p:spTgt spid="18"/>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fade">
                                      <p:cBhvr>
                                        <p:cTn id="29" dur="500"/>
                                        <p:tgtEl>
                                          <p:spTgt spid="23">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animBg="1"/>
      <p:bldP spid="24"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1" grpId="0" animBg="1"/>
      <p:bldP spid="18" grpId="0"/>
    </p:bldLst>
  </p:timing>
  <p:hf hdr="0" ftr="0" dt="0"/>
  <p:extLst>
    <p:ext uri="{DCECCB84-F9BA-43D5-87BE-67443E8EF086}">
      <p15:sldGuideLst xmlns:p15="http://schemas.microsoft.com/office/powerpoint/2012/main">
        <p15:guide id="3" orient="horz" pos="2088">
          <p15:clr>
            <a:srgbClr val="FBAE40"/>
          </p15:clr>
        </p15:guide>
        <p15:guide id="4" orient="horz" pos="223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Sidebar w/Image, 1 Block">
    <p:spTree>
      <p:nvGrpSpPr>
        <p:cNvPr id="1" name=""/>
        <p:cNvGrpSpPr/>
        <p:nvPr/>
      </p:nvGrpSpPr>
      <p:grpSpPr>
        <a:xfrm>
          <a:off x="0" y="0"/>
          <a:ext cx="0" cy="0"/>
          <a:chOff x="0" y="0"/>
          <a:chExt cx="0" cy="0"/>
        </a:xfrm>
      </p:grpSpPr>
      <p:sp>
        <p:nvSpPr>
          <p:cNvPr id="7" name="Slide Number"/>
          <p:cNvSpPr>
            <a:spLocks noGrp="1"/>
          </p:cNvSpPr>
          <p:nvPr>
            <p:ph type="sldNum" sz="quarter" idx="12"/>
          </p:nvPr>
        </p:nvSpPr>
        <p:spPr>
          <a:xfrm>
            <a:off x="8991601" y="6062473"/>
            <a:ext cx="647700" cy="338328"/>
          </a:xfrm>
        </p:spPr>
        <p:txBody>
          <a:bodyPr/>
          <a:lstStyle/>
          <a:p>
            <a:fld id="{330EA680-D336-4FF7-8B7A-9848BB0A1C32}" type="slidenum">
              <a:rPr lang="en-US" smtClean="0"/>
              <a:t>‹#›</a:t>
            </a:fld>
            <a:endParaRPr lang="en-US"/>
          </a:p>
        </p:txBody>
      </p:sp>
      <p:sp>
        <p:nvSpPr>
          <p:cNvPr id="5" name="Footer"/>
          <p:cNvSpPr>
            <a:spLocks noGrp="1"/>
          </p:cNvSpPr>
          <p:nvPr>
            <p:ph type="ftr" sz="quarter" idx="15"/>
          </p:nvPr>
        </p:nvSpPr>
        <p:spPr>
          <a:xfrm>
            <a:off x="5334001" y="6062473"/>
            <a:ext cx="3657600" cy="338328"/>
          </a:xfrm>
        </p:spPr>
        <p:txBody>
          <a:bodyPr/>
          <a:lstStyle/>
          <a:p>
            <a:pPr algn="r"/>
            <a:endParaRPr lang="en-US"/>
          </a:p>
        </p:txBody>
      </p:sp>
      <p:sp>
        <p:nvSpPr>
          <p:cNvPr id="12" name="Sidebar"/>
          <p:cNvSpPr/>
          <p:nvPr/>
        </p:nvSpPr>
        <p:spPr>
          <a:xfrm>
            <a:off x="9906000" y="0"/>
            <a:ext cx="228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cNvSpPr>
            <a:spLocks noGrp="1"/>
          </p:cNvSpPr>
          <p:nvPr>
            <p:ph sz="half" idx="1" hasCustomPrompt="1"/>
          </p:nvPr>
        </p:nvSpPr>
        <p:spPr>
          <a:xfrm>
            <a:off x="762000" y="2057400"/>
            <a:ext cx="8839201" cy="3657600"/>
          </a:xfrm>
          <a:prstGeom prst="rect">
            <a:avLst/>
          </a:prstGeom>
        </p:spPr>
        <p:txBody>
          <a:bodyPr lIns="0" tIns="0" rIns="0" bIns="0"/>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6" name="Subtitle"/>
          <p:cNvSpPr>
            <a:spLocks noGrp="1"/>
          </p:cNvSpPr>
          <p:nvPr>
            <p:ph type="body" sz="quarter" idx="14" hasCustomPrompt="1"/>
          </p:nvPr>
        </p:nvSpPr>
        <p:spPr>
          <a:xfrm>
            <a:off x="762000" y="1485902"/>
            <a:ext cx="88392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a:xfrm>
            <a:off x="762001" y="685800"/>
            <a:ext cx="8839200" cy="685800"/>
          </a:xfrm>
        </p:spPr>
        <p:txBody>
          <a:bodyPr/>
          <a:lstStyle/>
          <a:p>
            <a:r>
              <a:rPr lang="en-US"/>
              <a:t>Slide title</a:t>
            </a:r>
          </a:p>
        </p:txBody>
      </p:sp>
      <p:sp>
        <p:nvSpPr>
          <p:cNvPr id="19" name="Feature Image 1"/>
          <p:cNvSpPr>
            <a:spLocks noGrp="1" noChangeAspect="1"/>
          </p:cNvSpPr>
          <p:nvPr>
            <p:ph type="pic" sz="quarter" idx="45" hasCustomPrompt="1"/>
          </p:nvPr>
        </p:nvSpPr>
        <p:spPr>
          <a:xfrm>
            <a:off x="10134600" y="2743200"/>
            <a:ext cx="1828800" cy="13716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a:t>Image</a:t>
            </a:r>
          </a:p>
        </p:txBody>
      </p:sp>
    </p:spTree>
    <p:extLst>
      <p:ext uri="{BB962C8B-B14F-4D97-AF65-F5344CB8AC3E}">
        <p14:creationId xmlns:p14="http://schemas.microsoft.com/office/powerpoint/2010/main" val="1820531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hf hdr="0" ftr="0" dt="0"/>
  <p:extLst>
    <p:ext uri="{DCECCB84-F9BA-43D5-87BE-67443E8EF086}">
      <p15:sldGuideLst xmlns:p15="http://schemas.microsoft.com/office/powerpoint/2012/main">
        <p15:guide id="3" orient="horz" pos="2088">
          <p15:clr>
            <a:srgbClr val="FBAE40"/>
          </p15:clr>
        </p15:guide>
        <p15:guide id="4" orient="horz" pos="223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Sidebar w/Image, 2 Blocks">
    <p:spTree>
      <p:nvGrpSpPr>
        <p:cNvPr id="1" name=""/>
        <p:cNvGrpSpPr/>
        <p:nvPr/>
      </p:nvGrpSpPr>
      <p:grpSpPr>
        <a:xfrm>
          <a:off x="0" y="0"/>
          <a:ext cx="0" cy="0"/>
          <a:chOff x="0" y="0"/>
          <a:chExt cx="0" cy="0"/>
        </a:xfrm>
      </p:grpSpPr>
      <p:sp>
        <p:nvSpPr>
          <p:cNvPr id="7" name="Slide Number"/>
          <p:cNvSpPr>
            <a:spLocks noGrp="1"/>
          </p:cNvSpPr>
          <p:nvPr>
            <p:ph type="sldNum" sz="quarter" idx="12"/>
          </p:nvPr>
        </p:nvSpPr>
        <p:spPr>
          <a:xfrm>
            <a:off x="8991601" y="6062473"/>
            <a:ext cx="647700" cy="338328"/>
          </a:xfrm>
        </p:spPr>
        <p:txBody>
          <a:bodyPr/>
          <a:lstStyle/>
          <a:p>
            <a:fld id="{330EA680-D336-4FF7-8B7A-9848BB0A1C32}" type="slidenum">
              <a:rPr lang="en-US" smtClean="0"/>
              <a:t>‹#›</a:t>
            </a:fld>
            <a:endParaRPr lang="en-US"/>
          </a:p>
        </p:txBody>
      </p:sp>
      <p:sp>
        <p:nvSpPr>
          <p:cNvPr id="5" name="Footer"/>
          <p:cNvSpPr>
            <a:spLocks noGrp="1"/>
          </p:cNvSpPr>
          <p:nvPr>
            <p:ph type="ftr" sz="quarter" idx="15"/>
          </p:nvPr>
        </p:nvSpPr>
        <p:spPr>
          <a:xfrm>
            <a:off x="5334001" y="6062473"/>
            <a:ext cx="3657600" cy="338328"/>
          </a:xfrm>
        </p:spPr>
        <p:txBody>
          <a:bodyPr/>
          <a:lstStyle/>
          <a:p>
            <a:pPr algn="r"/>
            <a:endParaRPr lang="en-US"/>
          </a:p>
        </p:txBody>
      </p:sp>
      <p:sp>
        <p:nvSpPr>
          <p:cNvPr id="12" name="Sidebar"/>
          <p:cNvSpPr/>
          <p:nvPr/>
        </p:nvSpPr>
        <p:spPr>
          <a:xfrm>
            <a:off x="9906000" y="0"/>
            <a:ext cx="228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cNvSpPr>
            <a:spLocks noGrp="1"/>
          </p:cNvSpPr>
          <p:nvPr>
            <p:ph sz="half" idx="1" hasCustomPrompt="1"/>
          </p:nvPr>
        </p:nvSpPr>
        <p:spPr>
          <a:xfrm>
            <a:off x="762000" y="2057400"/>
            <a:ext cx="8839201" cy="3657600"/>
          </a:xfrm>
          <a:prstGeom prst="rect">
            <a:avLst/>
          </a:prstGeom>
        </p:spPr>
        <p:txBody>
          <a:bodyPr lIns="0" tIns="0" rIns="0" bIns="0"/>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6" name="Subtitle"/>
          <p:cNvSpPr>
            <a:spLocks noGrp="1"/>
          </p:cNvSpPr>
          <p:nvPr>
            <p:ph type="body" sz="quarter" idx="14" hasCustomPrompt="1"/>
          </p:nvPr>
        </p:nvSpPr>
        <p:spPr>
          <a:xfrm>
            <a:off x="762000" y="1485902"/>
            <a:ext cx="88392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a:xfrm>
            <a:off x="762001" y="685800"/>
            <a:ext cx="8839200" cy="685800"/>
          </a:xfrm>
        </p:spPr>
        <p:txBody>
          <a:bodyPr/>
          <a:lstStyle/>
          <a:p>
            <a:r>
              <a:rPr lang="en-US"/>
              <a:t>Slide title</a:t>
            </a:r>
          </a:p>
        </p:txBody>
      </p:sp>
      <p:sp>
        <p:nvSpPr>
          <p:cNvPr id="19" name="Feature Image 1"/>
          <p:cNvSpPr>
            <a:spLocks noGrp="1" noChangeAspect="1"/>
          </p:cNvSpPr>
          <p:nvPr>
            <p:ph type="pic" sz="quarter" idx="45" hasCustomPrompt="1"/>
          </p:nvPr>
        </p:nvSpPr>
        <p:spPr>
          <a:xfrm>
            <a:off x="10134600" y="1943100"/>
            <a:ext cx="1828800" cy="13716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a:t>Image</a:t>
            </a:r>
          </a:p>
        </p:txBody>
      </p:sp>
      <p:sp>
        <p:nvSpPr>
          <p:cNvPr id="20" name="Feature Image 1"/>
          <p:cNvSpPr>
            <a:spLocks noGrp="1" noChangeAspect="1"/>
          </p:cNvSpPr>
          <p:nvPr>
            <p:ph type="pic" sz="quarter" idx="46" hasCustomPrompt="1"/>
          </p:nvPr>
        </p:nvSpPr>
        <p:spPr>
          <a:xfrm>
            <a:off x="10134600" y="3543300"/>
            <a:ext cx="1828800" cy="13716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a:t>Image</a:t>
            </a:r>
          </a:p>
        </p:txBody>
      </p:sp>
    </p:spTree>
    <p:extLst>
      <p:ext uri="{BB962C8B-B14F-4D97-AF65-F5344CB8AC3E}">
        <p14:creationId xmlns:p14="http://schemas.microsoft.com/office/powerpoint/2010/main" val="349838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hf hdr="0" ftr="0" dt="0"/>
  <p:extLst>
    <p:ext uri="{DCECCB84-F9BA-43D5-87BE-67443E8EF086}">
      <p15:sldGuideLst xmlns:p15="http://schemas.microsoft.com/office/powerpoint/2012/main">
        <p15:guide id="3" orient="horz" pos="2088">
          <p15:clr>
            <a:srgbClr val="FBAE40"/>
          </p15:clr>
        </p15:guide>
        <p15:guide id="4" orient="horz" pos="223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Sidebar w/Image, 3 Blocks">
    <p:spTree>
      <p:nvGrpSpPr>
        <p:cNvPr id="1" name=""/>
        <p:cNvGrpSpPr/>
        <p:nvPr/>
      </p:nvGrpSpPr>
      <p:grpSpPr>
        <a:xfrm>
          <a:off x="0" y="0"/>
          <a:ext cx="0" cy="0"/>
          <a:chOff x="0" y="0"/>
          <a:chExt cx="0" cy="0"/>
        </a:xfrm>
      </p:grpSpPr>
      <p:sp>
        <p:nvSpPr>
          <p:cNvPr id="7" name="Slide Number"/>
          <p:cNvSpPr>
            <a:spLocks noGrp="1"/>
          </p:cNvSpPr>
          <p:nvPr>
            <p:ph type="sldNum" sz="quarter" idx="12"/>
          </p:nvPr>
        </p:nvSpPr>
        <p:spPr>
          <a:xfrm>
            <a:off x="8991601" y="6062473"/>
            <a:ext cx="647700" cy="338328"/>
          </a:xfrm>
        </p:spPr>
        <p:txBody>
          <a:bodyPr/>
          <a:lstStyle/>
          <a:p>
            <a:fld id="{330EA680-D336-4FF7-8B7A-9848BB0A1C32}" type="slidenum">
              <a:rPr lang="en-US" smtClean="0"/>
              <a:t>‹#›</a:t>
            </a:fld>
            <a:endParaRPr lang="en-US"/>
          </a:p>
        </p:txBody>
      </p:sp>
      <p:sp>
        <p:nvSpPr>
          <p:cNvPr id="5" name="Footer"/>
          <p:cNvSpPr>
            <a:spLocks noGrp="1"/>
          </p:cNvSpPr>
          <p:nvPr>
            <p:ph type="ftr" sz="quarter" idx="15"/>
          </p:nvPr>
        </p:nvSpPr>
        <p:spPr>
          <a:xfrm>
            <a:off x="5334001" y="6062473"/>
            <a:ext cx="3657600" cy="338328"/>
          </a:xfrm>
        </p:spPr>
        <p:txBody>
          <a:bodyPr/>
          <a:lstStyle/>
          <a:p>
            <a:pPr algn="r"/>
            <a:endParaRPr lang="en-US"/>
          </a:p>
        </p:txBody>
      </p:sp>
      <p:sp>
        <p:nvSpPr>
          <p:cNvPr id="12" name="Sidebar"/>
          <p:cNvSpPr/>
          <p:nvPr/>
        </p:nvSpPr>
        <p:spPr>
          <a:xfrm>
            <a:off x="9906000" y="0"/>
            <a:ext cx="228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cNvSpPr>
            <a:spLocks noGrp="1"/>
          </p:cNvSpPr>
          <p:nvPr>
            <p:ph sz="half" idx="1" hasCustomPrompt="1"/>
          </p:nvPr>
        </p:nvSpPr>
        <p:spPr>
          <a:xfrm>
            <a:off x="762000" y="2057400"/>
            <a:ext cx="8839201" cy="3657600"/>
          </a:xfrm>
          <a:prstGeom prst="rect">
            <a:avLst/>
          </a:prstGeom>
        </p:spPr>
        <p:txBody>
          <a:bodyPr lIns="0" tIns="0" rIns="0" bIns="0"/>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6" name="Subtitle"/>
          <p:cNvSpPr>
            <a:spLocks noGrp="1"/>
          </p:cNvSpPr>
          <p:nvPr>
            <p:ph type="body" sz="quarter" idx="14" hasCustomPrompt="1"/>
          </p:nvPr>
        </p:nvSpPr>
        <p:spPr>
          <a:xfrm>
            <a:off x="762000" y="1485902"/>
            <a:ext cx="88392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a:xfrm>
            <a:off x="762001" y="685800"/>
            <a:ext cx="8839200" cy="685800"/>
          </a:xfrm>
        </p:spPr>
        <p:txBody>
          <a:bodyPr/>
          <a:lstStyle/>
          <a:p>
            <a:r>
              <a:rPr lang="en-US"/>
              <a:t>Slide title</a:t>
            </a:r>
          </a:p>
        </p:txBody>
      </p:sp>
      <p:sp>
        <p:nvSpPr>
          <p:cNvPr id="19" name="Feature Image 1"/>
          <p:cNvSpPr>
            <a:spLocks noGrp="1" noChangeAspect="1"/>
          </p:cNvSpPr>
          <p:nvPr>
            <p:ph type="pic" sz="quarter" idx="45" hasCustomPrompt="1"/>
          </p:nvPr>
        </p:nvSpPr>
        <p:spPr>
          <a:xfrm>
            <a:off x="10134600" y="1143757"/>
            <a:ext cx="1828800" cy="13716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a:t>Image</a:t>
            </a:r>
          </a:p>
        </p:txBody>
      </p:sp>
      <p:sp>
        <p:nvSpPr>
          <p:cNvPr id="20" name="Feature Image 1"/>
          <p:cNvSpPr>
            <a:spLocks noGrp="1" noChangeAspect="1"/>
          </p:cNvSpPr>
          <p:nvPr>
            <p:ph type="pic" sz="quarter" idx="46" hasCustomPrompt="1"/>
          </p:nvPr>
        </p:nvSpPr>
        <p:spPr>
          <a:xfrm>
            <a:off x="10134600" y="2743957"/>
            <a:ext cx="1828800" cy="13716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a:t>Image</a:t>
            </a:r>
          </a:p>
        </p:txBody>
      </p:sp>
      <p:sp>
        <p:nvSpPr>
          <p:cNvPr id="26" name="Feature Image 1"/>
          <p:cNvSpPr>
            <a:spLocks noGrp="1" noChangeAspect="1"/>
          </p:cNvSpPr>
          <p:nvPr>
            <p:ph type="pic" sz="quarter" idx="47" hasCustomPrompt="1"/>
          </p:nvPr>
        </p:nvSpPr>
        <p:spPr>
          <a:xfrm>
            <a:off x="10134600" y="4343400"/>
            <a:ext cx="1828800" cy="13716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a:t>Image</a:t>
            </a:r>
          </a:p>
        </p:txBody>
      </p:sp>
    </p:spTree>
    <p:extLst>
      <p:ext uri="{BB962C8B-B14F-4D97-AF65-F5344CB8AC3E}">
        <p14:creationId xmlns:p14="http://schemas.microsoft.com/office/powerpoint/2010/main" val="1687411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6" grpId="0"/>
    </p:bldLst>
  </p:timing>
  <p:hf hdr="0" ftr="0" dt="0"/>
  <p:extLst>
    <p:ext uri="{DCECCB84-F9BA-43D5-87BE-67443E8EF086}">
      <p15:sldGuideLst xmlns:p15="http://schemas.microsoft.com/office/powerpoint/2012/main">
        <p15:guide id="3" orient="horz" pos="2088">
          <p15:clr>
            <a:srgbClr val="FBAE40"/>
          </p15:clr>
        </p15:guide>
        <p15:guide id="4" orient="horz" pos="223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Sidebar w/Callout">
    <p:spTree>
      <p:nvGrpSpPr>
        <p:cNvPr id="1" name=""/>
        <p:cNvGrpSpPr/>
        <p:nvPr/>
      </p:nvGrpSpPr>
      <p:grpSpPr>
        <a:xfrm>
          <a:off x="0" y="0"/>
          <a:ext cx="0" cy="0"/>
          <a:chOff x="0" y="0"/>
          <a:chExt cx="0" cy="0"/>
        </a:xfrm>
      </p:grpSpPr>
      <p:sp>
        <p:nvSpPr>
          <p:cNvPr id="7" name="Slide Number"/>
          <p:cNvSpPr>
            <a:spLocks noGrp="1"/>
          </p:cNvSpPr>
          <p:nvPr>
            <p:ph type="sldNum" sz="quarter" idx="12"/>
          </p:nvPr>
        </p:nvSpPr>
        <p:spPr>
          <a:xfrm>
            <a:off x="8991601" y="6062473"/>
            <a:ext cx="609600" cy="338328"/>
          </a:xfrm>
        </p:spPr>
        <p:txBody>
          <a:bodyPr/>
          <a:lstStyle/>
          <a:p>
            <a:fld id="{330EA680-D336-4FF7-8B7A-9848BB0A1C32}" type="slidenum">
              <a:rPr lang="en-US" smtClean="0"/>
              <a:t>‹#›</a:t>
            </a:fld>
            <a:endParaRPr lang="en-US"/>
          </a:p>
        </p:txBody>
      </p:sp>
      <p:sp>
        <p:nvSpPr>
          <p:cNvPr id="5" name="Footer"/>
          <p:cNvSpPr>
            <a:spLocks noGrp="1"/>
          </p:cNvSpPr>
          <p:nvPr>
            <p:ph type="ftr" sz="quarter" idx="15"/>
          </p:nvPr>
        </p:nvSpPr>
        <p:spPr>
          <a:xfrm>
            <a:off x="5334002" y="6062473"/>
            <a:ext cx="3657599" cy="338328"/>
          </a:xfrm>
        </p:spPr>
        <p:txBody>
          <a:bodyPr/>
          <a:lstStyle/>
          <a:p>
            <a:pPr algn="r"/>
            <a:endParaRPr lang="en-US"/>
          </a:p>
        </p:txBody>
      </p:sp>
      <p:sp>
        <p:nvSpPr>
          <p:cNvPr id="8" name="Sidebar"/>
          <p:cNvSpPr/>
          <p:nvPr/>
        </p:nvSpPr>
        <p:spPr>
          <a:xfrm>
            <a:off x="9906000" y="0"/>
            <a:ext cx="228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Callout Icon"/>
          <p:cNvSpPr>
            <a:spLocks noGrp="1"/>
          </p:cNvSpPr>
          <p:nvPr>
            <p:ph type="pic" sz="quarter" idx="35" hasCustomPrompt="1"/>
          </p:nvPr>
        </p:nvSpPr>
        <p:spPr>
          <a:xfrm>
            <a:off x="10210800" y="5257800"/>
            <a:ext cx="609600" cy="457200"/>
          </a:xfrm>
        </p:spPr>
        <p:txBody>
          <a:bodyPr>
            <a:normAutofit/>
          </a:bodyPr>
          <a:lstStyle>
            <a:lvl1pPr marL="0" indent="0" algn="ctr">
              <a:buNone/>
              <a:defRPr sz="900">
                <a:solidFill>
                  <a:schemeClr val="bg1"/>
                </a:solidFill>
              </a:defRPr>
            </a:lvl1pPr>
          </a:lstStyle>
          <a:p>
            <a:r>
              <a:rPr lang="en-US"/>
              <a:t>Image</a:t>
            </a:r>
          </a:p>
        </p:txBody>
      </p:sp>
      <p:sp>
        <p:nvSpPr>
          <p:cNvPr id="12" name="Callout Caption"/>
          <p:cNvSpPr>
            <a:spLocks noGrp="1"/>
          </p:cNvSpPr>
          <p:nvPr>
            <p:ph type="body" sz="quarter" idx="34" hasCustomPrompt="1"/>
          </p:nvPr>
        </p:nvSpPr>
        <p:spPr>
          <a:xfrm>
            <a:off x="10207752" y="2565452"/>
            <a:ext cx="1682496" cy="2450592"/>
          </a:xfrm>
          <a:prstGeom prst="rect">
            <a:avLst/>
          </a:prstGeom>
        </p:spPr>
        <p:txBody>
          <a:bodyPr lIns="0" tIns="0" rIns="0" bIns="0" anchor="t">
            <a:normAutofit/>
          </a:bodyPr>
          <a:lstStyle>
            <a:lvl1pPr marL="0" indent="0" algn="l">
              <a:lnSpc>
                <a:spcPct val="100000"/>
              </a:lnSpc>
              <a:spcBef>
                <a:spcPts val="0"/>
              </a:spcBef>
              <a:buNone/>
              <a:defRPr sz="1800" b="1" cap="all">
                <a:solidFill>
                  <a:srgbClr val="425563"/>
                </a:solidFill>
                <a:latin typeface="Impact" charset="0"/>
                <a:ea typeface="Impact" charset="0"/>
                <a:cs typeface="Impact" charset="0"/>
              </a:defRPr>
            </a:lvl1pPr>
          </a:lstStyle>
          <a:p>
            <a:pPr lvl="0"/>
            <a:r>
              <a:rPr lang="en-US"/>
              <a:t>Caption</a:t>
            </a:r>
          </a:p>
        </p:txBody>
      </p:sp>
      <p:sp>
        <p:nvSpPr>
          <p:cNvPr id="10" name="Callout Heading"/>
          <p:cNvSpPr>
            <a:spLocks noGrp="1"/>
          </p:cNvSpPr>
          <p:nvPr>
            <p:ph type="body" sz="quarter" idx="33" hasCustomPrompt="1"/>
          </p:nvPr>
        </p:nvSpPr>
        <p:spPr>
          <a:xfrm>
            <a:off x="10207752" y="2231136"/>
            <a:ext cx="1682496" cy="215444"/>
          </a:xfrm>
          <a:prstGeom prst="rect">
            <a:avLst/>
          </a:prstGeom>
        </p:spPr>
        <p:txBody>
          <a:bodyPr lIns="0" tIns="0" rIns="0" bIns="0" anchor="t" anchorCtr="0">
            <a:spAutoFit/>
          </a:bodyPr>
          <a:lstStyle>
            <a:lvl1pPr marL="0" indent="0" algn="l">
              <a:lnSpc>
                <a:spcPct val="100000"/>
              </a:lnSpc>
              <a:spcBef>
                <a:spcPts val="0"/>
              </a:spcBef>
              <a:buNone/>
              <a:defRPr sz="1400" b="1" cap="all">
                <a:solidFill>
                  <a:srgbClr val="425563"/>
                </a:solidFill>
              </a:defRPr>
            </a:lvl1pPr>
          </a:lstStyle>
          <a:p>
            <a:pPr lvl="0"/>
            <a:r>
              <a:rPr lang="en-US"/>
              <a:t>Heading</a:t>
            </a:r>
          </a:p>
        </p:txBody>
      </p:sp>
      <p:sp>
        <p:nvSpPr>
          <p:cNvPr id="14" name="Callout Divider"/>
          <p:cNvSpPr/>
          <p:nvPr/>
        </p:nvSpPr>
        <p:spPr>
          <a:xfrm>
            <a:off x="10210800" y="20574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cNvSpPr>
            <a:spLocks noGrp="1"/>
          </p:cNvSpPr>
          <p:nvPr>
            <p:ph sz="half" idx="1" hasCustomPrompt="1"/>
          </p:nvPr>
        </p:nvSpPr>
        <p:spPr>
          <a:xfrm>
            <a:off x="762000" y="2057400"/>
            <a:ext cx="8839201" cy="3657600"/>
          </a:xfrm>
          <a:prstGeom prst="rect">
            <a:avLst/>
          </a:prstGeom>
        </p:spPr>
        <p:txBody>
          <a:bodyPr lIns="0" tIns="0" rIns="0" bIns="0"/>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3" name="Subtitle"/>
          <p:cNvSpPr>
            <a:spLocks noGrp="1"/>
          </p:cNvSpPr>
          <p:nvPr>
            <p:ph type="body" sz="quarter" idx="14" hasCustomPrompt="1"/>
          </p:nvPr>
        </p:nvSpPr>
        <p:spPr>
          <a:xfrm>
            <a:off x="762000" y="1485902"/>
            <a:ext cx="88392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a:xfrm>
            <a:off x="762000" y="685801"/>
            <a:ext cx="8839201" cy="685802"/>
          </a:xfrm>
        </p:spPr>
        <p:txBody>
          <a:bodyPr/>
          <a:lstStyle/>
          <a:p>
            <a:r>
              <a:rPr lang="en-US"/>
              <a:t>Slide title</a:t>
            </a:r>
          </a:p>
        </p:txBody>
      </p:sp>
    </p:spTree>
    <p:extLst>
      <p:ext uri="{BB962C8B-B14F-4D97-AF65-F5344CB8AC3E}">
        <p14:creationId xmlns:p14="http://schemas.microsoft.com/office/powerpoint/2010/main" val="2124592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animBg="1"/>
    </p:bldLst>
  </p:timing>
  <p:hf hdr="0" ft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Full Image">
    <p:spTree>
      <p:nvGrpSpPr>
        <p:cNvPr id="1" name=""/>
        <p:cNvGrpSpPr/>
        <p:nvPr/>
      </p:nvGrpSpPr>
      <p:grpSpPr>
        <a:xfrm>
          <a:off x="0" y="0"/>
          <a:ext cx="0" cy="0"/>
          <a:chOff x="0" y="0"/>
          <a:chExt cx="0" cy="0"/>
        </a:xfrm>
      </p:grpSpPr>
      <p:sp>
        <p:nvSpPr>
          <p:cNvPr id="10" name="Image"/>
          <p:cNvSpPr>
            <a:spLocks noGrp="1"/>
          </p:cNvSpPr>
          <p:nvPr>
            <p:ph type="pic" sz="quarter" idx="12" hasCustomPrompt="1"/>
          </p:nvPr>
        </p:nvSpPr>
        <p:spPr>
          <a:xfrm>
            <a:off x="7162800" y="1"/>
            <a:ext cx="5029200" cy="6857999"/>
          </a:xfrm>
          <a:custGeom>
            <a:avLst/>
            <a:gdLst>
              <a:gd name="connsiteX0" fmla="*/ 689319 w 3771900"/>
              <a:gd name="connsiteY0" fmla="*/ 0 h 6857999"/>
              <a:gd name="connsiteX1" fmla="*/ 3771900 w 3771900"/>
              <a:gd name="connsiteY1" fmla="*/ 0 h 6857999"/>
              <a:gd name="connsiteX2" fmla="*/ 3771900 w 3771900"/>
              <a:gd name="connsiteY2" fmla="*/ 6857999 h 6857999"/>
              <a:gd name="connsiteX3" fmla="*/ 0 w 3771900"/>
              <a:gd name="connsiteY3" fmla="*/ 6857999 h 6857999"/>
              <a:gd name="connsiteX4" fmla="*/ 0 w 3771900"/>
              <a:gd name="connsiteY4" fmla="*/ 68931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900" h="6857999">
                <a:moveTo>
                  <a:pt x="689319" y="0"/>
                </a:moveTo>
                <a:lnTo>
                  <a:pt x="3771900" y="0"/>
                </a:lnTo>
                <a:lnTo>
                  <a:pt x="3771900" y="6857999"/>
                </a:lnTo>
                <a:lnTo>
                  <a:pt x="0" y="6857999"/>
                </a:lnTo>
                <a:lnTo>
                  <a:pt x="0" y="689319"/>
                </a:lnTo>
                <a:close/>
              </a:path>
            </a:pathLst>
          </a:custGeom>
          <a:noFill/>
          <a:ln>
            <a:noFill/>
          </a:ln>
        </p:spPr>
        <p:txBody>
          <a:bodyPr wrap="square" lIns="0" tIns="0" rIns="0" bIns="0" anchor="ctr">
            <a:noAutofit/>
          </a:bodyPr>
          <a:lstStyle>
            <a:lvl1pPr marL="0" indent="0" algn="ctr">
              <a:buNone/>
              <a:defRPr sz="1800"/>
            </a:lvl1pPr>
          </a:lstStyle>
          <a:p>
            <a:r>
              <a:rPr lang="en-US"/>
              <a:t>Image</a:t>
            </a:r>
          </a:p>
        </p:txBody>
      </p:sp>
      <p:sp>
        <p:nvSpPr>
          <p:cNvPr id="6" name="Content"/>
          <p:cNvSpPr>
            <a:spLocks noGrp="1"/>
          </p:cNvSpPr>
          <p:nvPr>
            <p:ph sz="quarter" idx="16"/>
          </p:nvPr>
        </p:nvSpPr>
        <p:spPr>
          <a:xfrm>
            <a:off x="762000" y="2057400"/>
            <a:ext cx="6096000" cy="36576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p:cNvSpPr>
            <a:spLocks noGrp="1"/>
          </p:cNvSpPr>
          <p:nvPr>
            <p:ph type="body" sz="quarter" idx="14" hasCustomPrompt="1"/>
          </p:nvPr>
        </p:nvSpPr>
        <p:spPr>
          <a:xfrm>
            <a:off x="762000" y="1485902"/>
            <a:ext cx="6096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a:xfrm>
            <a:off x="762000" y="689319"/>
            <a:ext cx="6096001" cy="682282"/>
          </a:xfrm>
        </p:spPr>
        <p:txBody>
          <a:bodyPr anchor="b">
            <a:normAutofit/>
          </a:bodyPr>
          <a:lstStyle>
            <a:lvl1pPr>
              <a:defRPr sz="4400" baseline="0"/>
            </a:lvl1pPr>
          </a:lstStyle>
          <a:p>
            <a:r>
              <a:rPr lang="en-US"/>
              <a:t>Slide title</a:t>
            </a:r>
          </a:p>
        </p:txBody>
      </p:sp>
    </p:spTree>
    <p:extLst>
      <p:ext uri="{BB962C8B-B14F-4D97-AF65-F5344CB8AC3E}">
        <p14:creationId xmlns:p14="http://schemas.microsoft.com/office/powerpoint/2010/main" val="2002247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Full Image, Sidebar w/Spotlight">
    <p:spTree>
      <p:nvGrpSpPr>
        <p:cNvPr id="1" name=""/>
        <p:cNvGrpSpPr/>
        <p:nvPr/>
      </p:nvGrpSpPr>
      <p:grpSpPr>
        <a:xfrm>
          <a:off x="0" y="0"/>
          <a:ext cx="0" cy="0"/>
          <a:chOff x="0" y="0"/>
          <a:chExt cx="0" cy="0"/>
        </a:xfrm>
      </p:grpSpPr>
      <p:sp>
        <p:nvSpPr>
          <p:cNvPr id="9" name="Sidebar"/>
          <p:cNvSpPr/>
          <p:nvPr/>
        </p:nvSpPr>
        <p:spPr>
          <a:xfrm>
            <a:off x="9906000" y="0"/>
            <a:ext cx="228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potlight Caption"/>
          <p:cNvSpPr>
            <a:spLocks noGrp="1"/>
          </p:cNvSpPr>
          <p:nvPr>
            <p:ph type="body" idx="44" hasCustomPrompt="1"/>
          </p:nvPr>
        </p:nvSpPr>
        <p:spPr>
          <a:xfrm>
            <a:off x="10208510" y="3660285"/>
            <a:ext cx="1680980" cy="2054715"/>
          </a:xfrm>
          <a:prstGeom prst="rect">
            <a:avLst/>
          </a:prstGeom>
        </p:spPr>
        <p:txBody>
          <a:bodyPr lIns="0" tIns="0" rIns="0" bIns="0" anchor="t">
            <a:noAutofit/>
          </a:bodyPr>
          <a:lstStyle>
            <a:lvl1pPr marL="0" indent="0" algn="ctr">
              <a:lnSpc>
                <a:spcPct val="100000"/>
              </a:lnSpc>
              <a:buNone/>
              <a:defRPr sz="14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14" name="Spotlight Heading"/>
          <p:cNvSpPr>
            <a:spLocks noGrp="1"/>
          </p:cNvSpPr>
          <p:nvPr>
            <p:ph type="body" sz="quarter" idx="33" hasCustomPrompt="1"/>
          </p:nvPr>
        </p:nvSpPr>
        <p:spPr>
          <a:xfrm>
            <a:off x="10208511" y="3264413"/>
            <a:ext cx="1680979" cy="276999"/>
          </a:xfrm>
          <a:prstGeom prst="rect">
            <a:avLst/>
          </a:prstGeom>
        </p:spPr>
        <p:txBody>
          <a:bodyPr lIns="0" tIns="0" rIns="0" bIns="0">
            <a:normAutofit/>
          </a:bodyPr>
          <a:lstStyle>
            <a:lvl1pPr marL="0" indent="0" algn="ctr">
              <a:lnSpc>
                <a:spcPct val="100000"/>
              </a:lnSpc>
              <a:spcBef>
                <a:spcPts val="0"/>
              </a:spcBef>
              <a:buNone/>
              <a:defRPr sz="1400" b="1" cap="all">
                <a:solidFill>
                  <a:srgbClr val="425563"/>
                </a:solidFill>
              </a:defRPr>
            </a:lvl1pPr>
          </a:lstStyle>
          <a:p>
            <a:pPr lvl="0"/>
            <a:r>
              <a:rPr lang="en-US"/>
              <a:t>Heading</a:t>
            </a:r>
          </a:p>
        </p:txBody>
      </p:sp>
      <p:sp>
        <p:nvSpPr>
          <p:cNvPr id="15" name="Spotlight Divider"/>
          <p:cNvSpPr/>
          <p:nvPr/>
        </p:nvSpPr>
        <p:spPr>
          <a:xfrm>
            <a:off x="10744199" y="3090674"/>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potlight Image"/>
          <p:cNvSpPr>
            <a:spLocks noGrp="1"/>
          </p:cNvSpPr>
          <p:nvPr>
            <p:ph type="pic" sz="quarter" idx="28" hasCustomPrompt="1"/>
          </p:nvPr>
        </p:nvSpPr>
        <p:spPr>
          <a:xfrm>
            <a:off x="10439399" y="2057400"/>
            <a:ext cx="12192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a:t>Image</a:t>
            </a:r>
          </a:p>
        </p:txBody>
      </p:sp>
      <p:sp>
        <p:nvSpPr>
          <p:cNvPr id="16" name="Picture Placeholder 15"/>
          <p:cNvSpPr>
            <a:spLocks noGrp="1"/>
          </p:cNvSpPr>
          <p:nvPr>
            <p:ph type="pic" sz="quarter" idx="12" hasCustomPrompt="1"/>
          </p:nvPr>
        </p:nvSpPr>
        <p:spPr>
          <a:xfrm>
            <a:off x="5331713" y="0"/>
            <a:ext cx="4574287" cy="6858000"/>
          </a:xfrm>
          <a:custGeom>
            <a:avLst/>
            <a:gdLst>
              <a:gd name="connsiteX0" fmla="*/ 685802 w 3430715"/>
              <a:gd name="connsiteY0" fmla="*/ 0 h 6858000"/>
              <a:gd name="connsiteX1" fmla="*/ 3430715 w 3430715"/>
              <a:gd name="connsiteY1" fmla="*/ 0 h 6858000"/>
              <a:gd name="connsiteX2" fmla="*/ 3430715 w 3430715"/>
              <a:gd name="connsiteY2" fmla="*/ 6858000 h 6858000"/>
              <a:gd name="connsiteX3" fmla="*/ 0 w 3430715"/>
              <a:gd name="connsiteY3" fmla="*/ 6858000 h 6858000"/>
              <a:gd name="connsiteX4" fmla="*/ 0 w 3430715"/>
              <a:gd name="connsiteY4" fmla="*/ 68723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715" h="6858000">
                <a:moveTo>
                  <a:pt x="685802" y="0"/>
                </a:moveTo>
                <a:lnTo>
                  <a:pt x="3430715" y="0"/>
                </a:lnTo>
                <a:lnTo>
                  <a:pt x="3430715" y="6858000"/>
                </a:lnTo>
                <a:lnTo>
                  <a:pt x="0" y="6858000"/>
                </a:lnTo>
                <a:lnTo>
                  <a:pt x="0" y="687230"/>
                </a:lnTo>
                <a:close/>
              </a:path>
            </a:pathLst>
          </a:custGeom>
        </p:spPr>
        <p:txBody>
          <a:bodyPr wrap="square" lIns="0" tIns="0" rIns="0" bIns="0" anchor="ctr">
            <a:noAutofit/>
          </a:bodyPr>
          <a:lstStyle>
            <a:lvl1pPr marL="0" indent="0" algn="ctr">
              <a:buNone/>
              <a:defRPr sz="1800"/>
            </a:lvl1pPr>
          </a:lstStyle>
          <a:p>
            <a:r>
              <a:rPr lang="en-US"/>
              <a:t>Image</a:t>
            </a:r>
          </a:p>
        </p:txBody>
      </p:sp>
      <p:sp>
        <p:nvSpPr>
          <p:cNvPr id="6" name="Content"/>
          <p:cNvSpPr>
            <a:spLocks noGrp="1"/>
          </p:cNvSpPr>
          <p:nvPr>
            <p:ph sz="quarter" idx="16"/>
          </p:nvPr>
        </p:nvSpPr>
        <p:spPr>
          <a:xfrm>
            <a:off x="762000" y="2057401"/>
            <a:ext cx="4267201" cy="3657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ubtitle"/>
          <p:cNvSpPr>
            <a:spLocks noGrp="1"/>
          </p:cNvSpPr>
          <p:nvPr>
            <p:ph type="body" sz="quarter" idx="14" hasCustomPrompt="1"/>
          </p:nvPr>
        </p:nvSpPr>
        <p:spPr>
          <a:xfrm>
            <a:off x="762000" y="1485902"/>
            <a:ext cx="42672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a:xfrm>
            <a:off x="762000" y="689319"/>
            <a:ext cx="4267200" cy="682282"/>
          </a:xfrm>
        </p:spPr>
        <p:txBody>
          <a:bodyPr anchor="b">
            <a:normAutofit/>
          </a:bodyPr>
          <a:lstStyle>
            <a:lvl1pPr>
              <a:defRPr sz="4400"/>
            </a:lvl1pPr>
          </a:lstStyle>
          <a:p>
            <a:r>
              <a:rPr lang="en-US"/>
              <a:t>Slide title</a:t>
            </a:r>
          </a:p>
        </p:txBody>
      </p:sp>
    </p:spTree>
    <p:extLst>
      <p:ext uri="{BB962C8B-B14F-4D97-AF65-F5344CB8AC3E}">
        <p14:creationId xmlns:p14="http://schemas.microsoft.com/office/powerpoint/2010/main" val="2630338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1" grpId="0"/>
      <p:bldP spid="16" grpId="0"/>
    </p:bldLst>
  </p:timing>
  <p:hf hdr="0" ft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eature,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14" name="Caption 2"/>
          <p:cNvSpPr>
            <a:spLocks noGrp="1"/>
          </p:cNvSpPr>
          <p:nvPr>
            <p:ph type="body" idx="113" hasCustomPrompt="1"/>
          </p:nvPr>
        </p:nvSpPr>
        <p:spPr>
          <a:xfrm>
            <a:off x="6248400" y="4152212"/>
            <a:ext cx="5181601" cy="1562788"/>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15" name="Heading 2"/>
          <p:cNvSpPr>
            <a:spLocks noGrp="1"/>
          </p:cNvSpPr>
          <p:nvPr>
            <p:ph type="body" sz="quarter" idx="114" hasCustomPrompt="1"/>
          </p:nvPr>
        </p:nvSpPr>
        <p:spPr>
          <a:xfrm>
            <a:off x="6248400" y="3602596"/>
            <a:ext cx="5181601"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1"/>
                </a:solidFill>
              </a:defRPr>
            </a:lvl1pPr>
          </a:lstStyle>
          <a:p>
            <a:pPr lvl="0"/>
            <a:r>
              <a:rPr lang="en-US"/>
              <a:t>Heading</a:t>
            </a:r>
          </a:p>
        </p:txBody>
      </p:sp>
      <p:sp>
        <p:nvSpPr>
          <p:cNvPr id="16" name="Divider 2"/>
          <p:cNvSpPr/>
          <p:nvPr/>
        </p:nvSpPr>
        <p:spPr>
          <a:xfrm>
            <a:off x="6248400" y="34290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Caption 1"/>
          <p:cNvSpPr>
            <a:spLocks noGrp="1"/>
          </p:cNvSpPr>
          <p:nvPr>
            <p:ph type="body" idx="44" hasCustomPrompt="1"/>
          </p:nvPr>
        </p:nvSpPr>
        <p:spPr>
          <a:xfrm>
            <a:off x="762000" y="4152212"/>
            <a:ext cx="5181601" cy="1562788"/>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51" name="Heading 1"/>
          <p:cNvSpPr>
            <a:spLocks noGrp="1"/>
          </p:cNvSpPr>
          <p:nvPr>
            <p:ph type="body" sz="quarter" idx="33" hasCustomPrompt="1"/>
          </p:nvPr>
        </p:nvSpPr>
        <p:spPr>
          <a:xfrm>
            <a:off x="762000" y="3602595"/>
            <a:ext cx="5181601"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1"/>
                </a:solidFill>
              </a:defRPr>
            </a:lvl1pPr>
          </a:lstStyle>
          <a:p>
            <a:pPr lvl="0"/>
            <a:r>
              <a:rPr lang="en-US"/>
              <a:t>Heading</a:t>
            </a:r>
          </a:p>
        </p:txBody>
      </p:sp>
      <p:sp>
        <p:nvSpPr>
          <p:cNvPr id="12" name="Divider 1"/>
          <p:cNvSpPr/>
          <p:nvPr/>
        </p:nvSpPr>
        <p:spPr>
          <a:xfrm>
            <a:off x="762000" y="34290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2281306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eature,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24" name="Caption 3"/>
          <p:cNvSpPr>
            <a:spLocks noGrp="1"/>
          </p:cNvSpPr>
          <p:nvPr>
            <p:ph type="body" idx="115" hasCustomPrompt="1"/>
          </p:nvPr>
        </p:nvSpPr>
        <p:spPr>
          <a:xfrm>
            <a:off x="8077200" y="4134879"/>
            <a:ext cx="3352801" cy="1580121"/>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25" name="Heading 3"/>
          <p:cNvSpPr>
            <a:spLocks noGrp="1"/>
          </p:cNvSpPr>
          <p:nvPr>
            <p:ph type="body" sz="quarter" idx="116" hasCustomPrompt="1"/>
          </p:nvPr>
        </p:nvSpPr>
        <p:spPr>
          <a:xfrm>
            <a:off x="8077200" y="3594696"/>
            <a:ext cx="3352801"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1"/>
                </a:solidFill>
              </a:defRPr>
            </a:lvl1pPr>
          </a:lstStyle>
          <a:p>
            <a:pPr lvl="0"/>
            <a:r>
              <a:rPr lang="en-US"/>
              <a:t>Heading</a:t>
            </a:r>
          </a:p>
        </p:txBody>
      </p:sp>
      <p:sp>
        <p:nvSpPr>
          <p:cNvPr id="26" name="Divider 3"/>
          <p:cNvSpPr/>
          <p:nvPr/>
        </p:nvSpPr>
        <p:spPr>
          <a:xfrm>
            <a:off x="8077200" y="3430534"/>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Caption 2"/>
          <p:cNvSpPr>
            <a:spLocks noGrp="1"/>
          </p:cNvSpPr>
          <p:nvPr>
            <p:ph type="body" idx="113" hasCustomPrompt="1"/>
          </p:nvPr>
        </p:nvSpPr>
        <p:spPr>
          <a:xfrm>
            <a:off x="4419600" y="4134879"/>
            <a:ext cx="3352801" cy="1580121"/>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22" name="Heading 2"/>
          <p:cNvSpPr>
            <a:spLocks noGrp="1"/>
          </p:cNvSpPr>
          <p:nvPr>
            <p:ph type="body" sz="quarter" idx="114" hasCustomPrompt="1"/>
          </p:nvPr>
        </p:nvSpPr>
        <p:spPr>
          <a:xfrm>
            <a:off x="4419600" y="3594696"/>
            <a:ext cx="3352801"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1"/>
                </a:solidFill>
              </a:defRPr>
            </a:lvl1pPr>
          </a:lstStyle>
          <a:p>
            <a:pPr lvl="0"/>
            <a:r>
              <a:rPr lang="en-US"/>
              <a:t>Heading</a:t>
            </a:r>
          </a:p>
        </p:txBody>
      </p:sp>
      <p:sp>
        <p:nvSpPr>
          <p:cNvPr id="23" name="Divider 2"/>
          <p:cNvSpPr/>
          <p:nvPr/>
        </p:nvSpPr>
        <p:spPr>
          <a:xfrm>
            <a:off x="4419600" y="3430534"/>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Caption 1"/>
          <p:cNvSpPr>
            <a:spLocks noGrp="1"/>
          </p:cNvSpPr>
          <p:nvPr>
            <p:ph type="body" idx="44" hasCustomPrompt="1"/>
          </p:nvPr>
        </p:nvSpPr>
        <p:spPr>
          <a:xfrm>
            <a:off x="762000" y="4134879"/>
            <a:ext cx="3352800" cy="1580121"/>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19" name="Heading 1"/>
          <p:cNvSpPr>
            <a:spLocks noGrp="1"/>
          </p:cNvSpPr>
          <p:nvPr>
            <p:ph type="body" sz="quarter" idx="33" hasCustomPrompt="1"/>
          </p:nvPr>
        </p:nvSpPr>
        <p:spPr>
          <a:xfrm>
            <a:off x="762000" y="3594696"/>
            <a:ext cx="3352801"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1"/>
                </a:solidFill>
              </a:defRPr>
            </a:lvl1pPr>
          </a:lstStyle>
          <a:p>
            <a:pPr lvl="0"/>
            <a:r>
              <a:rPr lang="en-US"/>
              <a:t>Heading</a:t>
            </a:r>
          </a:p>
        </p:txBody>
      </p:sp>
      <p:sp>
        <p:nvSpPr>
          <p:cNvPr id="20" name="Divider 1"/>
          <p:cNvSpPr/>
          <p:nvPr/>
        </p:nvSpPr>
        <p:spPr>
          <a:xfrm>
            <a:off x="762000" y="3430534"/>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2290867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3" grpId="0" animBg="1"/>
      <p:bldP spid="20" grpId="0" animBg="1"/>
    </p:bldLst>
  </p:timing>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eature,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37" name="Caption 4"/>
          <p:cNvSpPr>
            <a:spLocks noGrp="1"/>
          </p:cNvSpPr>
          <p:nvPr>
            <p:ph type="body" idx="117" hasCustomPrompt="1"/>
          </p:nvPr>
        </p:nvSpPr>
        <p:spPr>
          <a:xfrm>
            <a:off x="8991600" y="4011092"/>
            <a:ext cx="2438401" cy="1703909"/>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38" name="Heading 4"/>
          <p:cNvSpPr>
            <a:spLocks noGrp="1"/>
          </p:cNvSpPr>
          <p:nvPr>
            <p:ph type="body" sz="quarter" idx="118" hasCustomPrompt="1"/>
          </p:nvPr>
        </p:nvSpPr>
        <p:spPr>
          <a:xfrm>
            <a:off x="8991600" y="3593590"/>
            <a:ext cx="2438401" cy="307777"/>
          </a:xfrm>
          <a:prstGeom prst="rect">
            <a:avLst/>
          </a:prstGeom>
        </p:spPr>
        <p:txBody>
          <a:bodyPr lIns="0" tIns="0" rIns="0" bIns="0" anchor="t" anchorCtr="0">
            <a:spAutoFit/>
          </a:bodyPr>
          <a:lstStyle>
            <a:lvl1pPr marL="0" indent="0" algn="l">
              <a:lnSpc>
                <a:spcPct val="100000"/>
              </a:lnSpc>
              <a:spcBef>
                <a:spcPts val="0"/>
              </a:spcBef>
              <a:buNone/>
              <a:defRPr sz="2000" b="1" cap="all">
                <a:solidFill>
                  <a:schemeClr val="tx1"/>
                </a:solidFill>
              </a:defRPr>
            </a:lvl1pPr>
          </a:lstStyle>
          <a:p>
            <a:pPr lvl="0"/>
            <a:r>
              <a:rPr lang="en-US"/>
              <a:t>Heading</a:t>
            </a:r>
          </a:p>
        </p:txBody>
      </p:sp>
      <p:sp>
        <p:nvSpPr>
          <p:cNvPr id="39" name="Divider 4"/>
          <p:cNvSpPr/>
          <p:nvPr/>
        </p:nvSpPr>
        <p:spPr>
          <a:xfrm>
            <a:off x="8991599" y="34290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Caption 3"/>
          <p:cNvSpPr>
            <a:spLocks noGrp="1"/>
          </p:cNvSpPr>
          <p:nvPr>
            <p:ph type="body" idx="115" hasCustomPrompt="1"/>
          </p:nvPr>
        </p:nvSpPr>
        <p:spPr>
          <a:xfrm>
            <a:off x="6248400" y="4011092"/>
            <a:ext cx="2438401" cy="1703909"/>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33" name="Heading 3"/>
          <p:cNvSpPr>
            <a:spLocks noGrp="1"/>
          </p:cNvSpPr>
          <p:nvPr>
            <p:ph type="body" sz="quarter" idx="116" hasCustomPrompt="1"/>
          </p:nvPr>
        </p:nvSpPr>
        <p:spPr>
          <a:xfrm>
            <a:off x="6248400" y="3593590"/>
            <a:ext cx="2438401" cy="307777"/>
          </a:xfrm>
          <a:prstGeom prst="rect">
            <a:avLst/>
          </a:prstGeom>
        </p:spPr>
        <p:txBody>
          <a:bodyPr lIns="0" tIns="0" rIns="0" bIns="0" anchor="t" anchorCtr="0">
            <a:spAutoFit/>
          </a:bodyPr>
          <a:lstStyle>
            <a:lvl1pPr marL="0" indent="0" algn="l">
              <a:lnSpc>
                <a:spcPct val="100000"/>
              </a:lnSpc>
              <a:spcBef>
                <a:spcPts val="0"/>
              </a:spcBef>
              <a:buNone/>
              <a:defRPr sz="2000" b="1" cap="all">
                <a:solidFill>
                  <a:schemeClr val="tx1"/>
                </a:solidFill>
              </a:defRPr>
            </a:lvl1pPr>
          </a:lstStyle>
          <a:p>
            <a:pPr lvl="0"/>
            <a:r>
              <a:rPr lang="en-US"/>
              <a:t>Heading</a:t>
            </a:r>
          </a:p>
        </p:txBody>
      </p:sp>
      <p:sp>
        <p:nvSpPr>
          <p:cNvPr id="36" name="Divider 3"/>
          <p:cNvSpPr/>
          <p:nvPr/>
        </p:nvSpPr>
        <p:spPr>
          <a:xfrm>
            <a:off x="6248399" y="34290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Caption 2"/>
          <p:cNvSpPr>
            <a:spLocks noGrp="1"/>
          </p:cNvSpPr>
          <p:nvPr>
            <p:ph type="body" idx="113" hasCustomPrompt="1"/>
          </p:nvPr>
        </p:nvSpPr>
        <p:spPr>
          <a:xfrm>
            <a:off x="3505200" y="4011092"/>
            <a:ext cx="2438401" cy="1703909"/>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30" name="Heading 2"/>
          <p:cNvSpPr>
            <a:spLocks noGrp="1"/>
          </p:cNvSpPr>
          <p:nvPr>
            <p:ph type="body" sz="quarter" idx="114" hasCustomPrompt="1"/>
          </p:nvPr>
        </p:nvSpPr>
        <p:spPr>
          <a:xfrm>
            <a:off x="3505200" y="3593590"/>
            <a:ext cx="2438401" cy="307777"/>
          </a:xfrm>
          <a:prstGeom prst="rect">
            <a:avLst/>
          </a:prstGeom>
        </p:spPr>
        <p:txBody>
          <a:bodyPr lIns="0" tIns="0" rIns="0" bIns="0" anchor="t" anchorCtr="0">
            <a:spAutoFit/>
          </a:bodyPr>
          <a:lstStyle>
            <a:lvl1pPr marL="0" indent="0" algn="l">
              <a:lnSpc>
                <a:spcPct val="100000"/>
              </a:lnSpc>
              <a:spcBef>
                <a:spcPts val="0"/>
              </a:spcBef>
              <a:buNone/>
              <a:defRPr sz="2000" b="1" cap="all">
                <a:solidFill>
                  <a:schemeClr val="tx1"/>
                </a:solidFill>
              </a:defRPr>
            </a:lvl1pPr>
          </a:lstStyle>
          <a:p>
            <a:pPr lvl="0"/>
            <a:r>
              <a:rPr lang="en-US"/>
              <a:t>Heading</a:t>
            </a:r>
          </a:p>
        </p:txBody>
      </p:sp>
      <p:sp>
        <p:nvSpPr>
          <p:cNvPr id="31" name="Divider 2"/>
          <p:cNvSpPr/>
          <p:nvPr/>
        </p:nvSpPr>
        <p:spPr>
          <a:xfrm>
            <a:off x="3505199" y="34290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Caption 1"/>
          <p:cNvSpPr>
            <a:spLocks noGrp="1"/>
          </p:cNvSpPr>
          <p:nvPr>
            <p:ph type="body" idx="44" hasCustomPrompt="1"/>
          </p:nvPr>
        </p:nvSpPr>
        <p:spPr>
          <a:xfrm>
            <a:off x="762000" y="4011092"/>
            <a:ext cx="2438401" cy="1703909"/>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21" name="Heading 1"/>
          <p:cNvSpPr>
            <a:spLocks noGrp="1"/>
          </p:cNvSpPr>
          <p:nvPr>
            <p:ph type="body" sz="quarter" idx="33" hasCustomPrompt="1"/>
          </p:nvPr>
        </p:nvSpPr>
        <p:spPr>
          <a:xfrm>
            <a:off x="762000" y="3593590"/>
            <a:ext cx="2438401" cy="307777"/>
          </a:xfrm>
          <a:prstGeom prst="rect">
            <a:avLst/>
          </a:prstGeom>
        </p:spPr>
        <p:txBody>
          <a:bodyPr lIns="0" tIns="0" rIns="0" bIns="0" anchor="t" anchorCtr="0">
            <a:spAutoFit/>
          </a:bodyPr>
          <a:lstStyle>
            <a:lvl1pPr marL="0" indent="0" algn="l">
              <a:lnSpc>
                <a:spcPct val="100000"/>
              </a:lnSpc>
              <a:spcBef>
                <a:spcPts val="0"/>
              </a:spcBef>
              <a:buNone/>
              <a:defRPr sz="2000" b="1" cap="all">
                <a:solidFill>
                  <a:schemeClr val="tx1"/>
                </a:solidFill>
              </a:defRPr>
            </a:lvl1pPr>
          </a:lstStyle>
          <a:p>
            <a:pPr lvl="0"/>
            <a:r>
              <a:rPr lang="en-US"/>
              <a:t>Heading</a:t>
            </a:r>
          </a:p>
        </p:txBody>
      </p:sp>
      <p:sp>
        <p:nvSpPr>
          <p:cNvPr id="28" name="Divider 1"/>
          <p:cNvSpPr/>
          <p:nvPr/>
        </p:nvSpPr>
        <p:spPr>
          <a:xfrm>
            <a:off x="761999" y="34290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2336165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6" grpId="0" animBg="1"/>
      <p:bldP spid="31" grpId="0" animBg="1"/>
      <p:bldP spid="28" grpId="0" animBg="1"/>
    </p:bldLst>
  </p:timing>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eature, 4 Blocks, Stacked">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49" name="Caption 4"/>
          <p:cNvSpPr>
            <a:spLocks noGrp="1"/>
          </p:cNvSpPr>
          <p:nvPr>
            <p:ph type="body" idx="117" hasCustomPrompt="1"/>
          </p:nvPr>
        </p:nvSpPr>
        <p:spPr>
          <a:xfrm>
            <a:off x="6248399" y="4706754"/>
            <a:ext cx="5181600" cy="1008247"/>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50" name="Heading 4"/>
          <p:cNvSpPr>
            <a:spLocks noGrp="1"/>
          </p:cNvSpPr>
          <p:nvPr>
            <p:ph type="body" sz="quarter" idx="118" hasCustomPrompt="1"/>
          </p:nvPr>
        </p:nvSpPr>
        <p:spPr>
          <a:xfrm>
            <a:off x="6248399" y="4165616"/>
            <a:ext cx="5181600"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1"/>
                </a:solidFill>
              </a:defRPr>
            </a:lvl1pPr>
          </a:lstStyle>
          <a:p>
            <a:pPr lvl="0"/>
            <a:r>
              <a:rPr lang="en-US"/>
              <a:t>Heading</a:t>
            </a:r>
          </a:p>
        </p:txBody>
      </p:sp>
      <p:sp>
        <p:nvSpPr>
          <p:cNvPr id="51" name="Divider 4"/>
          <p:cNvSpPr/>
          <p:nvPr/>
        </p:nvSpPr>
        <p:spPr>
          <a:xfrm>
            <a:off x="6248399" y="40005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Caption 3"/>
          <p:cNvSpPr>
            <a:spLocks noGrp="1"/>
          </p:cNvSpPr>
          <p:nvPr>
            <p:ph type="body" idx="115" hasCustomPrompt="1"/>
          </p:nvPr>
        </p:nvSpPr>
        <p:spPr>
          <a:xfrm>
            <a:off x="761999" y="4706754"/>
            <a:ext cx="5181600" cy="1008247"/>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47" name="Heading 3"/>
          <p:cNvSpPr>
            <a:spLocks noGrp="1"/>
          </p:cNvSpPr>
          <p:nvPr>
            <p:ph type="body" sz="quarter" idx="116" hasCustomPrompt="1"/>
          </p:nvPr>
        </p:nvSpPr>
        <p:spPr>
          <a:xfrm>
            <a:off x="761999" y="4165616"/>
            <a:ext cx="5181600"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1"/>
                </a:solidFill>
              </a:defRPr>
            </a:lvl1pPr>
          </a:lstStyle>
          <a:p>
            <a:pPr lvl="0"/>
            <a:r>
              <a:rPr lang="en-US"/>
              <a:t>Heading</a:t>
            </a:r>
          </a:p>
        </p:txBody>
      </p:sp>
      <p:sp>
        <p:nvSpPr>
          <p:cNvPr id="48" name="Divider 3"/>
          <p:cNvSpPr/>
          <p:nvPr/>
        </p:nvSpPr>
        <p:spPr>
          <a:xfrm>
            <a:off x="761999" y="40005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Caption 2"/>
          <p:cNvSpPr>
            <a:spLocks noGrp="1"/>
          </p:cNvSpPr>
          <p:nvPr>
            <p:ph type="body" idx="113" hasCustomPrompt="1"/>
          </p:nvPr>
        </p:nvSpPr>
        <p:spPr>
          <a:xfrm>
            <a:off x="6248399" y="2776324"/>
            <a:ext cx="5181600" cy="995576"/>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43" name="Heading 2"/>
          <p:cNvSpPr>
            <a:spLocks noGrp="1"/>
          </p:cNvSpPr>
          <p:nvPr>
            <p:ph type="body" sz="quarter" idx="114" hasCustomPrompt="1"/>
          </p:nvPr>
        </p:nvSpPr>
        <p:spPr>
          <a:xfrm>
            <a:off x="6248399" y="2231137"/>
            <a:ext cx="5181600"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1"/>
                </a:solidFill>
              </a:defRPr>
            </a:lvl1pPr>
          </a:lstStyle>
          <a:p>
            <a:pPr lvl="0"/>
            <a:r>
              <a:rPr lang="en-US"/>
              <a:t>Heading</a:t>
            </a:r>
          </a:p>
        </p:txBody>
      </p:sp>
      <p:sp>
        <p:nvSpPr>
          <p:cNvPr id="44" name="Divider 2"/>
          <p:cNvSpPr/>
          <p:nvPr/>
        </p:nvSpPr>
        <p:spPr>
          <a:xfrm>
            <a:off x="6248399" y="2055964"/>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aption 1"/>
          <p:cNvSpPr>
            <a:spLocks noGrp="1"/>
          </p:cNvSpPr>
          <p:nvPr>
            <p:ph type="body" idx="44" hasCustomPrompt="1"/>
          </p:nvPr>
        </p:nvSpPr>
        <p:spPr>
          <a:xfrm>
            <a:off x="761999" y="2776324"/>
            <a:ext cx="5181600" cy="995576"/>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36" name="Heading 1"/>
          <p:cNvSpPr>
            <a:spLocks noGrp="1"/>
          </p:cNvSpPr>
          <p:nvPr>
            <p:ph type="body" sz="quarter" idx="33" hasCustomPrompt="1"/>
          </p:nvPr>
        </p:nvSpPr>
        <p:spPr>
          <a:xfrm>
            <a:off x="761999" y="2231137"/>
            <a:ext cx="5181600"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1"/>
                </a:solidFill>
              </a:defRPr>
            </a:lvl1pPr>
          </a:lstStyle>
          <a:p>
            <a:pPr lvl="0"/>
            <a:r>
              <a:rPr lang="en-US"/>
              <a:t>Heading</a:t>
            </a:r>
          </a:p>
        </p:txBody>
      </p:sp>
      <p:sp>
        <p:nvSpPr>
          <p:cNvPr id="39" name="Divider 1"/>
          <p:cNvSpPr/>
          <p:nvPr/>
        </p:nvSpPr>
        <p:spPr>
          <a:xfrm>
            <a:off x="761999" y="2055964"/>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lvl1pPr>
              <a:defRPr baseline="0"/>
            </a:lvl1pPr>
          </a:lstStyle>
          <a:p>
            <a:r>
              <a:rPr lang="en-US"/>
              <a:t>Slide title</a:t>
            </a:r>
          </a:p>
        </p:txBody>
      </p:sp>
    </p:spTree>
    <p:extLst>
      <p:ext uri="{BB962C8B-B14F-4D97-AF65-F5344CB8AC3E}">
        <p14:creationId xmlns:p14="http://schemas.microsoft.com/office/powerpoint/2010/main" val="2466316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8" grpId="0" animBg="1"/>
      <p:bldP spid="44" grpId="0" animBg="1"/>
      <p:bldP spid="39" grpId="0" animBg="1"/>
    </p:bldLst>
  </p:timing>
  <p:hf hdr="0" ftr="0" dt="0"/>
  <p:extLst>
    <p:ext uri="{DCECCB84-F9BA-43D5-87BE-67443E8EF086}">
      <p15:sldGuideLst xmlns:p15="http://schemas.microsoft.com/office/powerpoint/2012/main">
        <p15:guide id="1" orient="horz" pos="2376">
          <p15:clr>
            <a:srgbClr val="FBAE40"/>
          </p15:clr>
        </p15:guide>
        <p15:guide id="2" orient="horz" pos="25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eature, 6 Blocks, Stacked">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57" name="Caption 6"/>
          <p:cNvSpPr>
            <a:spLocks noGrp="1"/>
          </p:cNvSpPr>
          <p:nvPr>
            <p:ph type="body" idx="121" hasCustomPrompt="1"/>
          </p:nvPr>
        </p:nvSpPr>
        <p:spPr>
          <a:xfrm>
            <a:off x="8077200" y="4707209"/>
            <a:ext cx="3352800" cy="1007791"/>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58" name="Heading 6"/>
          <p:cNvSpPr>
            <a:spLocks noGrp="1"/>
          </p:cNvSpPr>
          <p:nvPr>
            <p:ph type="body" sz="quarter" idx="122" hasCustomPrompt="1"/>
          </p:nvPr>
        </p:nvSpPr>
        <p:spPr>
          <a:xfrm>
            <a:off x="8077200" y="4168130"/>
            <a:ext cx="3352800"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1"/>
                </a:solidFill>
              </a:defRPr>
            </a:lvl1pPr>
          </a:lstStyle>
          <a:p>
            <a:pPr lvl="0"/>
            <a:r>
              <a:rPr lang="en-US"/>
              <a:t>Heading</a:t>
            </a:r>
          </a:p>
        </p:txBody>
      </p:sp>
      <p:sp>
        <p:nvSpPr>
          <p:cNvPr id="61" name="Divider 6"/>
          <p:cNvSpPr/>
          <p:nvPr/>
        </p:nvSpPr>
        <p:spPr>
          <a:xfrm>
            <a:off x="8077200" y="4005073"/>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Caption 5"/>
          <p:cNvSpPr>
            <a:spLocks noGrp="1"/>
          </p:cNvSpPr>
          <p:nvPr>
            <p:ph type="body" idx="119" hasCustomPrompt="1"/>
          </p:nvPr>
        </p:nvSpPr>
        <p:spPr>
          <a:xfrm>
            <a:off x="4419600" y="4707209"/>
            <a:ext cx="3352800" cy="1007791"/>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55" name="Heading 5"/>
          <p:cNvSpPr>
            <a:spLocks noGrp="1"/>
          </p:cNvSpPr>
          <p:nvPr>
            <p:ph type="body" sz="quarter" idx="120" hasCustomPrompt="1"/>
          </p:nvPr>
        </p:nvSpPr>
        <p:spPr>
          <a:xfrm>
            <a:off x="4419600" y="4168130"/>
            <a:ext cx="3352800"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1"/>
                </a:solidFill>
              </a:defRPr>
            </a:lvl1pPr>
          </a:lstStyle>
          <a:p>
            <a:pPr lvl="0"/>
            <a:r>
              <a:rPr lang="en-US"/>
              <a:t>Heading</a:t>
            </a:r>
          </a:p>
        </p:txBody>
      </p:sp>
      <p:sp>
        <p:nvSpPr>
          <p:cNvPr id="56" name="Divider 5"/>
          <p:cNvSpPr/>
          <p:nvPr/>
        </p:nvSpPr>
        <p:spPr>
          <a:xfrm>
            <a:off x="4419600" y="4005073"/>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Caption 4"/>
          <p:cNvSpPr>
            <a:spLocks noGrp="1"/>
          </p:cNvSpPr>
          <p:nvPr>
            <p:ph type="body" idx="117" hasCustomPrompt="1"/>
          </p:nvPr>
        </p:nvSpPr>
        <p:spPr>
          <a:xfrm>
            <a:off x="762000" y="4707209"/>
            <a:ext cx="3352800" cy="1007791"/>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52" name="Heading 4"/>
          <p:cNvSpPr>
            <a:spLocks noGrp="1"/>
          </p:cNvSpPr>
          <p:nvPr>
            <p:ph type="body" sz="quarter" idx="118" hasCustomPrompt="1"/>
          </p:nvPr>
        </p:nvSpPr>
        <p:spPr>
          <a:xfrm>
            <a:off x="762000" y="4168130"/>
            <a:ext cx="3352800"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1"/>
                </a:solidFill>
              </a:defRPr>
            </a:lvl1pPr>
          </a:lstStyle>
          <a:p>
            <a:pPr lvl="0"/>
            <a:r>
              <a:rPr lang="en-US"/>
              <a:t>Heading</a:t>
            </a:r>
          </a:p>
        </p:txBody>
      </p:sp>
      <p:sp>
        <p:nvSpPr>
          <p:cNvPr id="53" name="Divider 4"/>
          <p:cNvSpPr/>
          <p:nvPr/>
        </p:nvSpPr>
        <p:spPr>
          <a:xfrm>
            <a:off x="762000" y="4005073"/>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Caption 3"/>
          <p:cNvSpPr>
            <a:spLocks noGrp="1"/>
          </p:cNvSpPr>
          <p:nvPr>
            <p:ph type="body" idx="115" hasCustomPrompt="1"/>
          </p:nvPr>
        </p:nvSpPr>
        <p:spPr>
          <a:xfrm>
            <a:off x="8077200" y="2771752"/>
            <a:ext cx="3352800" cy="1000149"/>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49" name="Heading 3"/>
          <p:cNvSpPr>
            <a:spLocks noGrp="1"/>
          </p:cNvSpPr>
          <p:nvPr>
            <p:ph type="body" sz="quarter" idx="116" hasCustomPrompt="1"/>
          </p:nvPr>
        </p:nvSpPr>
        <p:spPr>
          <a:xfrm>
            <a:off x="8077200" y="2226565"/>
            <a:ext cx="33528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1"/>
                </a:solidFill>
              </a:defRPr>
            </a:lvl1pPr>
          </a:lstStyle>
          <a:p>
            <a:pPr lvl="0"/>
            <a:r>
              <a:rPr lang="en-US"/>
              <a:t>Heading</a:t>
            </a:r>
          </a:p>
        </p:txBody>
      </p:sp>
      <p:sp>
        <p:nvSpPr>
          <p:cNvPr id="50" name="Divider 3"/>
          <p:cNvSpPr/>
          <p:nvPr/>
        </p:nvSpPr>
        <p:spPr>
          <a:xfrm>
            <a:off x="8077200" y="20574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Caption 2"/>
          <p:cNvSpPr>
            <a:spLocks noGrp="1"/>
          </p:cNvSpPr>
          <p:nvPr>
            <p:ph type="body" idx="113" hasCustomPrompt="1"/>
          </p:nvPr>
        </p:nvSpPr>
        <p:spPr>
          <a:xfrm>
            <a:off x="4419600" y="2771752"/>
            <a:ext cx="3352800" cy="1000149"/>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45" name="Heading 2"/>
          <p:cNvSpPr>
            <a:spLocks noGrp="1"/>
          </p:cNvSpPr>
          <p:nvPr>
            <p:ph type="body" sz="quarter" idx="114" hasCustomPrompt="1"/>
          </p:nvPr>
        </p:nvSpPr>
        <p:spPr>
          <a:xfrm>
            <a:off x="4419600" y="2226565"/>
            <a:ext cx="33528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1"/>
                </a:solidFill>
              </a:defRPr>
            </a:lvl1pPr>
          </a:lstStyle>
          <a:p>
            <a:pPr lvl="0"/>
            <a:r>
              <a:rPr lang="en-US"/>
              <a:t>Heading</a:t>
            </a:r>
          </a:p>
        </p:txBody>
      </p:sp>
      <p:sp>
        <p:nvSpPr>
          <p:cNvPr id="47" name="Divider 2"/>
          <p:cNvSpPr/>
          <p:nvPr/>
        </p:nvSpPr>
        <p:spPr>
          <a:xfrm>
            <a:off x="4419600" y="20574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Caption 1"/>
          <p:cNvSpPr>
            <a:spLocks noGrp="1"/>
          </p:cNvSpPr>
          <p:nvPr>
            <p:ph type="body" idx="44" hasCustomPrompt="1"/>
          </p:nvPr>
        </p:nvSpPr>
        <p:spPr>
          <a:xfrm>
            <a:off x="762000" y="2771752"/>
            <a:ext cx="3352800" cy="1000149"/>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42" name="Heading 1"/>
          <p:cNvSpPr>
            <a:spLocks noGrp="1"/>
          </p:cNvSpPr>
          <p:nvPr>
            <p:ph type="body" sz="quarter" idx="33" hasCustomPrompt="1"/>
          </p:nvPr>
        </p:nvSpPr>
        <p:spPr>
          <a:xfrm>
            <a:off x="762000" y="2226565"/>
            <a:ext cx="33528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1"/>
                </a:solidFill>
              </a:defRPr>
            </a:lvl1pPr>
          </a:lstStyle>
          <a:p>
            <a:pPr lvl="0"/>
            <a:r>
              <a:rPr lang="en-US"/>
              <a:t>Heading</a:t>
            </a:r>
          </a:p>
        </p:txBody>
      </p:sp>
      <p:sp>
        <p:nvSpPr>
          <p:cNvPr id="43" name="Divider 1"/>
          <p:cNvSpPr/>
          <p:nvPr/>
        </p:nvSpPr>
        <p:spPr>
          <a:xfrm>
            <a:off x="762000" y="20574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2507135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500"/>
                                        <p:tgtEl>
                                          <p:spTgt spid="5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6" grpId="0" animBg="1"/>
      <p:bldP spid="53" grpId="0" animBg="1"/>
      <p:bldP spid="50" grpId="0" animBg="1"/>
      <p:bldP spid="47" grpId="0" animBg="1"/>
      <p:bldP spid="43" grpId="0" animBg="1"/>
    </p:bldLst>
  </p:timing>
  <p:hf hdr="0" ftr="0" dt="0"/>
  <p:extLst>
    <p:ext uri="{DCECCB84-F9BA-43D5-87BE-67443E8EF086}">
      <p15:sldGuideLst xmlns:p15="http://schemas.microsoft.com/office/powerpoint/2012/main">
        <p15:guide id="1" orient="horz" pos="2376">
          <p15:clr>
            <a:srgbClr val="FBAE40"/>
          </p15:clr>
        </p15:guide>
        <p15:guide id="2" orient="horz" pos="25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umber,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26" name="Caption 2"/>
          <p:cNvSpPr>
            <a:spLocks noGrp="1"/>
          </p:cNvSpPr>
          <p:nvPr>
            <p:ph type="body" sz="quarter" idx="139" hasCustomPrompt="1"/>
          </p:nvPr>
        </p:nvSpPr>
        <p:spPr>
          <a:xfrm>
            <a:off x="6248400" y="4131812"/>
            <a:ext cx="5181600" cy="1583189"/>
          </a:xfrm>
          <a:prstGeom prst="rect">
            <a:avLst/>
          </a:prstGeom>
        </p:spPr>
        <p:txBody>
          <a:bodyPr lIns="0" tIns="0" rIns="0" bIns="0">
            <a:normAutofit/>
          </a:bodyPr>
          <a:lstStyle>
            <a:lvl1pPr marL="0" indent="0" algn="ctr">
              <a:lnSpc>
                <a:spcPct val="100000"/>
              </a:lnSpc>
              <a:spcBef>
                <a:spcPts val="0"/>
              </a:spcBef>
              <a:buNone/>
              <a:defRPr sz="2000" b="0" cap="none">
                <a:solidFill>
                  <a:schemeClr val="tx2"/>
                </a:solidFill>
              </a:defRPr>
            </a:lvl1pPr>
          </a:lstStyle>
          <a:p>
            <a:pPr lvl="0"/>
            <a:r>
              <a:rPr lang="en-US"/>
              <a:t>Caption</a:t>
            </a:r>
          </a:p>
        </p:txBody>
      </p:sp>
      <p:sp>
        <p:nvSpPr>
          <p:cNvPr id="20" name="Heading 2"/>
          <p:cNvSpPr>
            <a:spLocks noGrp="1"/>
          </p:cNvSpPr>
          <p:nvPr>
            <p:ph type="body" sz="quarter" idx="144" hasCustomPrompt="1"/>
          </p:nvPr>
        </p:nvSpPr>
        <p:spPr>
          <a:xfrm>
            <a:off x="6248400" y="3592395"/>
            <a:ext cx="51816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1"/>
                </a:solidFill>
              </a:defRPr>
            </a:lvl1pPr>
          </a:lstStyle>
          <a:p>
            <a:pPr lvl="0"/>
            <a:r>
              <a:rPr lang="en-US"/>
              <a:t>Heading</a:t>
            </a:r>
          </a:p>
        </p:txBody>
      </p:sp>
      <p:sp>
        <p:nvSpPr>
          <p:cNvPr id="36" name="Divider 2"/>
          <p:cNvSpPr/>
          <p:nvPr/>
        </p:nvSpPr>
        <p:spPr>
          <a:xfrm>
            <a:off x="8534400" y="34290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Number 2"/>
          <p:cNvSpPr>
            <a:spLocks noGrp="1"/>
          </p:cNvSpPr>
          <p:nvPr>
            <p:ph type="body" sz="quarter" idx="138" hasCustomPrompt="1"/>
          </p:nvPr>
        </p:nvSpPr>
        <p:spPr>
          <a:xfrm>
            <a:off x="6248400" y="2483704"/>
            <a:ext cx="51816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a:t>###</a:t>
            </a:r>
          </a:p>
        </p:txBody>
      </p:sp>
      <p:cxnSp>
        <p:nvCxnSpPr>
          <p:cNvPr id="33" name="Line 1"/>
          <p:cNvCxnSpPr/>
          <p:nvPr/>
        </p:nvCxnSpPr>
        <p:spPr>
          <a:xfrm>
            <a:off x="6094957" y="2057400"/>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Caption 1"/>
          <p:cNvSpPr>
            <a:spLocks noGrp="1"/>
          </p:cNvSpPr>
          <p:nvPr>
            <p:ph type="body" sz="quarter" idx="135" hasCustomPrompt="1"/>
          </p:nvPr>
        </p:nvSpPr>
        <p:spPr>
          <a:xfrm>
            <a:off x="762000" y="4131812"/>
            <a:ext cx="5181600" cy="1583189"/>
          </a:xfrm>
          <a:prstGeom prst="rect">
            <a:avLst/>
          </a:prstGeom>
        </p:spPr>
        <p:txBody>
          <a:bodyPr lIns="0" tIns="0" rIns="0" bIns="0">
            <a:normAutofit/>
          </a:bodyPr>
          <a:lstStyle>
            <a:lvl1pPr marL="0" indent="0" algn="ctr">
              <a:lnSpc>
                <a:spcPct val="100000"/>
              </a:lnSpc>
              <a:spcBef>
                <a:spcPts val="0"/>
              </a:spcBef>
              <a:buNone/>
              <a:defRPr sz="2000" b="0" cap="none">
                <a:solidFill>
                  <a:schemeClr val="tx2"/>
                </a:solidFill>
              </a:defRPr>
            </a:lvl1pPr>
          </a:lstStyle>
          <a:p>
            <a:pPr lvl="0"/>
            <a:r>
              <a:rPr lang="en-US"/>
              <a:t>Caption</a:t>
            </a:r>
          </a:p>
        </p:txBody>
      </p:sp>
      <p:sp>
        <p:nvSpPr>
          <p:cNvPr id="24" name="Heading 1"/>
          <p:cNvSpPr>
            <a:spLocks noGrp="1"/>
          </p:cNvSpPr>
          <p:nvPr>
            <p:ph type="body" sz="quarter" idx="33" hasCustomPrompt="1"/>
          </p:nvPr>
        </p:nvSpPr>
        <p:spPr>
          <a:xfrm>
            <a:off x="762000" y="3592395"/>
            <a:ext cx="51816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1"/>
                </a:solidFill>
              </a:defRPr>
            </a:lvl1pPr>
          </a:lstStyle>
          <a:p>
            <a:pPr lvl="0"/>
            <a:r>
              <a:rPr lang="en-US"/>
              <a:t>Heading</a:t>
            </a:r>
          </a:p>
        </p:txBody>
      </p:sp>
      <p:sp>
        <p:nvSpPr>
          <p:cNvPr id="35" name="Divider 1"/>
          <p:cNvSpPr/>
          <p:nvPr/>
        </p:nvSpPr>
        <p:spPr>
          <a:xfrm>
            <a:off x="3048000" y="34290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Number 1"/>
          <p:cNvSpPr>
            <a:spLocks noGrp="1"/>
          </p:cNvSpPr>
          <p:nvPr>
            <p:ph type="body" sz="quarter" idx="125" hasCustomPrompt="1"/>
          </p:nvPr>
        </p:nvSpPr>
        <p:spPr>
          <a:xfrm>
            <a:off x="762000" y="2483704"/>
            <a:ext cx="51816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a:t>###</a:t>
            </a:r>
          </a:p>
        </p:txBody>
      </p:sp>
      <p:sp>
        <p:nvSpPr>
          <p:cNvPr id="15"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lvl1pPr>
              <a:defRPr baseline="0"/>
            </a:lvl1pPr>
          </a:lstStyle>
          <a:p>
            <a:r>
              <a:rPr lang="en-US"/>
              <a:t>Slide title</a:t>
            </a:r>
          </a:p>
        </p:txBody>
      </p:sp>
    </p:spTree>
    <p:extLst>
      <p:ext uri="{BB962C8B-B14F-4D97-AF65-F5344CB8AC3E}">
        <p14:creationId xmlns:p14="http://schemas.microsoft.com/office/powerpoint/2010/main" val="2079258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outVertical)">
                                      <p:cBhvr>
                                        <p:cTn id="10" dur="500"/>
                                        <p:tgtEl>
                                          <p:spTgt spid="3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 calcmode="lin" valueType="num">
                                      <p:cBhvr additive="base">
                                        <p:cTn id="14"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2">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 calcmode="lin" valueType="num">
                                      <p:cBhvr additive="base">
                                        <p:cTn id="18"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build="p">
        <p:tmplLst>
          <p:tmpl lvl="1">
            <p:tnLst>
              <p:par>
                <p:cTn presetID="12" presetClass="entr" presetSubtype="4"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35" grpId="0" animBg="1"/>
      <p:bldP spid="32" grpId="0" build="p">
        <p:tmplLst>
          <p:tmpl lvl="1">
            <p:tnLst>
              <p:par>
                <p:cTn presetID="1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Lst>
  </p:timing>
  <p:hf hdr="0" ftr="0" dt="0"/>
  <p:extLst>
    <p:ext uri="{DCECCB84-F9BA-43D5-87BE-67443E8EF086}">
      <p15:sldGuideLst xmlns:p15="http://schemas.microsoft.com/office/powerpoint/2012/main">
        <p15:guide id="1" orient="horz" pos="2160">
          <p15:clr>
            <a:srgbClr val="FBAE40"/>
          </p15:clr>
        </p15:guide>
        <p15:guide id="2" orient="horz" pos="2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31" name="Caption 3"/>
          <p:cNvSpPr>
            <a:spLocks noGrp="1"/>
          </p:cNvSpPr>
          <p:nvPr>
            <p:ph type="body" sz="quarter" idx="143" hasCustomPrompt="1"/>
          </p:nvPr>
        </p:nvSpPr>
        <p:spPr>
          <a:xfrm>
            <a:off x="8077200" y="4131812"/>
            <a:ext cx="3352800" cy="1583189"/>
          </a:xfrm>
          <a:prstGeom prst="rect">
            <a:avLst/>
          </a:prstGeom>
        </p:spPr>
        <p:txBody>
          <a:bodyPr lIns="0" tIns="0" rIns="0" bIns="0">
            <a:normAutofit/>
          </a:bodyPr>
          <a:lstStyle>
            <a:lvl1pPr marL="0" indent="0" algn="ctr">
              <a:lnSpc>
                <a:spcPct val="100000"/>
              </a:lnSpc>
              <a:spcBef>
                <a:spcPts val="0"/>
              </a:spcBef>
              <a:buNone/>
              <a:defRPr sz="2000" b="0" cap="none">
                <a:solidFill>
                  <a:schemeClr val="tx2"/>
                </a:solidFill>
              </a:defRPr>
            </a:lvl1pPr>
          </a:lstStyle>
          <a:p>
            <a:pPr lvl="0"/>
            <a:r>
              <a:rPr lang="en-US"/>
              <a:t>Caption</a:t>
            </a:r>
          </a:p>
        </p:txBody>
      </p:sp>
      <p:sp>
        <p:nvSpPr>
          <p:cNvPr id="21" name="Heading 3"/>
          <p:cNvSpPr>
            <a:spLocks noGrp="1"/>
          </p:cNvSpPr>
          <p:nvPr>
            <p:ph type="body" sz="quarter" idx="145" hasCustomPrompt="1"/>
          </p:nvPr>
        </p:nvSpPr>
        <p:spPr>
          <a:xfrm>
            <a:off x="8077200" y="3592395"/>
            <a:ext cx="33528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1"/>
                </a:solidFill>
              </a:defRPr>
            </a:lvl1pPr>
          </a:lstStyle>
          <a:p>
            <a:pPr lvl="0"/>
            <a:r>
              <a:rPr lang="en-US"/>
              <a:t>Heading</a:t>
            </a:r>
          </a:p>
        </p:txBody>
      </p:sp>
      <p:sp>
        <p:nvSpPr>
          <p:cNvPr id="37" name="Divider 3"/>
          <p:cNvSpPr/>
          <p:nvPr/>
        </p:nvSpPr>
        <p:spPr>
          <a:xfrm>
            <a:off x="9448800" y="34290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Number 3"/>
          <p:cNvSpPr>
            <a:spLocks noGrp="1"/>
          </p:cNvSpPr>
          <p:nvPr>
            <p:ph type="body" sz="quarter" idx="142" hasCustomPrompt="1"/>
          </p:nvPr>
        </p:nvSpPr>
        <p:spPr>
          <a:xfrm>
            <a:off x="8077200" y="2483704"/>
            <a:ext cx="33528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a:t>###</a:t>
            </a:r>
          </a:p>
        </p:txBody>
      </p:sp>
      <p:cxnSp>
        <p:nvCxnSpPr>
          <p:cNvPr id="34" name="Line 2"/>
          <p:cNvCxnSpPr/>
          <p:nvPr/>
        </p:nvCxnSpPr>
        <p:spPr>
          <a:xfrm>
            <a:off x="7920591" y="2057400"/>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Caption 2"/>
          <p:cNvSpPr>
            <a:spLocks noGrp="1"/>
          </p:cNvSpPr>
          <p:nvPr>
            <p:ph type="body" sz="quarter" idx="139" hasCustomPrompt="1"/>
          </p:nvPr>
        </p:nvSpPr>
        <p:spPr>
          <a:xfrm>
            <a:off x="4419600" y="4131812"/>
            <a:ext cx="3352800" cy="1583189"/>
          </a:xfrm>
          <a:prstGeom prst="rect">
            <a:avLst/>
          </a:prstGeom>
        </p:spPr>
        <p:txBody>
          <a:bodyPr lIns="0" tIns="0" rIns="0" bIns="0">
            <a:normAutofit/>
          </a:bodyPr>
          <a:lstStyle>
            <a:lvl1pPr marL="0" indent="0" algn="ctr">
              <a:lnSpc>
                <a:spcPct val="100000"/>
              </a:lnSpc>
              <a:spcBef>
                <a:spcPts val="0"/>
              </a:spcBef>
              <a:buNone/>
              <a:defRPr sz="2000" b="0" cap="none">
                <a:solidFill>
                  <a:schemeClr val="tx2"/>
                </a:solidFill>
              </a:defRPr>
            </a:lvl1pPr>
          </a:lstStyle>
          <a:p>
            <a:pPr lvl="0"/>
            <a:r>
              <a:rPr lang="en-US"/>
              <a:t>Caption</a:t>
            </a:r>
          </a:p>
        </p:txBody>
      </p:sp>
      <p:sp>
        <p:nvSpPr>
          <p:cNvPr id="20" name="Heading 2"/>
          <p:cNvSpPr>
            <a:spLocks noGrp="1"/>
          </p:cNvSpPr>
          <p:nvPr>
            <p:ph type="body" sz="quarter" idx="144" hasCustomPrompt="1"/>
          </p:nvPr>
        </p:nvSpPr>
        <p:spPr>
          <a:xfrm>
            <a:off x="4419600" y="3592395"/>
            <a:ext cx="33528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1"/>
                </a:solidFill>
              </a:defRPr>
            </a:lvl1pPr>
          </a:lstStyle>
          <a:p>
            <a:pPr lvl="0"/>
            <a:r>
              <a:rPr lang="en-US"/>
              <a:t>Heading</a:t>
            </a:r>
          </a:p>
        </p:txBody>
      </p:sp>
      <p:sp>
        <p:nvSpPr>
          <p:cNvPr id="36" name="Divider 2"/>
          <p:cNvSpPr/>
          <p:nvPr/>
        </p:nvSpPr>
        <p:spPr>
          <a:xfrm>
            <a:off x="5791200" y="34290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Number 2"/>
          <p:cNvSpPr>
            <a:spLocks noGrp="1"/>
          </p:cNvSpPr>
          <p:nvPr>
            <p:ph type="body" sz="quarter" idx="138" hasCustomPrompt="1"/>
          </p:nvPr>
        </p:nvSpPr>
        <p:spPr>
          <a:xfrm>
            <a:off x="4419600" y="2483704"/>
            <a:ext cx="33528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a:t>###</a:t>
            </a:r>
          </a:p>
        </p:txBody>
      </p:sp>
      <p:cxnSp>
        <p:nvCxnSpPr>
          <p:cNvPr id="33" name="Line 1"/>
          <p:cNvCxnSpPr/>
          <p:nvPr/>
        </p:nvCxnSpPr>
        <p:spPr>
          <a:xfrm>
            <a:off x="4270248" y="2057400"/>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Caption 1"/>
          <p:cNvSpPr>
            <a:spLocks noGrp="1"/>
          </p:cNvSpPr>
          <p:nvPr>
            <p:ph type="body" sz="quarter" idx="135" hasCustomPrompt="1"/>
          </p:nvPr>
        </p:nvSpPr>
        <p:spPr>
          <a:xfrm>
            <a:off x="762000" y="4131812"/>
            <a:ext cx="3352800" cy="1583189"/>
          </a:xfrm>
          <a:prstGeom prst="rect">
            <a:avLst/>
          </a:prstGeom>
        </p:spPr>
        <p:txBody>
          <a:bodyPr lIns="0" tIns="0" rIns="0" bIns="0">
            <a:normAutofit/>
          </a:bodyPr>
          <a:lstStyle>
            <a:lvl1pPr marL="0" indent="0" algn="ctr">
              <a:lnSpc>
                <a:spcPct val="100000"/>
              </a:lnSpc>
              <a:spcBef>
                <a:spcPts val="0"/>
              </a:spcBef>
              <a:buNone/>
              <a:defRPr sz="2000" b="0" cap="none">
                <a:solidFill>
                  <a:schemeClr val="tx2"/>
                </a:solidFill>
              </a:defRPr>
            </a:lvl1pPr>
          </a:lstStyle>
          <a:p>
            <a:pPr lvl="0"/>
            <a:r>
              <a:rPr lang="en-US"/>
              <a:t>Caption</a:t>
            </a:r>
          </a:p>
        </p:txBody>
      </p:sp>
      <p:sp>
        <p:nvSpPr>
          <p:cNvPr id="24" name="Heading 1"/>
          <p:cNvSpPr>
            <a:spLocks noGrp="1"/>
          </p:cNvSpPr>
          <p:nvPr>
            <p:ph type="body" sz="quarter" idx="33" hasCustomPrompt="1"/>
          </p:nvPr>
        </p:nvSpPr>
        <p:spPr>
          <a:xfrm>
            <a:off x="762000" y="3592395"/>
            <a:ext cx="33528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1"/>
                </a:solidFill>
              </a:defRPr>
            </a:lvl1pPr>
          </a:lstStyle>
          <a:p>
            <a:pPr lvl="0"/>
            <a:r>
              <a:rPr lang="en-US"/>
              <a:t>Heading</a:t>
            </a:r>
          </a:p>
        </p:txBody>
      </p:sp>
      <p:sp>
        <p:nvSpPr>
          <p:cNvPr id="35" name="Divider 1"/>
          <p:cNvSpPr/>
          <p:nvPr/>
        </p:nvSpPr>
        <p:spPr>
          <a:xfrm>
            <a:off x="2133600" y="34290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Number 1"/>
          <p:cNvSpPr>
            <a:spLocks noGrp="1"/>
          </p:cNvSpPr>
          <p:nvPr>
            <p:ph type="body" sz="quarter" idx="125" hasCustomPrompt="1"/>
          </p:nvPr>
        </p:nvSpPr>
        <p:spPr>
          <a:xfrm>
            <a:off x="762000" y="2483704"/>
            <a:ext cx="33528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a:t>###</a:t>
            </a:r>
          </a:p>
        </p:txBody>
      </p:sp>
      <p:sp>
        <p:nvSpPr>
          <p:cNvPr id="22"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lvl1pPr>
              <a:defRPr baseline="0"/>
            </a:lvl1pPr>
          </a:lstStyle>
          <a:p>
            <a:r>
              <a:rPr lang="en-US"/>
              <a:t>Slide title</a:t>
            </a:r>
          </a:p>
        </p:txBody>
      </p:sp>
    </p:spTree>
    <p:extLst>
      <p:ext uri="{BB962C8B-B14F-4D97-AF65-F5344CB8AC3E}">
        <p14:creationId xmlns:p14="http://schemas.microsoft.com/office/powerpoint/2010/main" val="4193791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outVertical)">
                                      <p:cBhvr>
                                        <p:cTn id="10" dur="500"/>
                                        <p:tgtEl>
                                          <p:spTgt spid="3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outVertical)">
                                      <p:cBhvr>
                                        <p:cTn id="13" dur="500"/>
                                        <p:tgtEl>
                                          <p:spTgt spid="37"/>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 calcmode="lin" valueType="num">
                                      <p:cBhvr additive="base">
                                        <p:cTn id="17"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2">
                                            <p:txEl>
                                              <p:pRg st="0" end="0"/>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 calcmode="lin" valueType="num">
                                      <p:cBhvr additive="base">
                                        <p:cTn id="21"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5">
                                            <p:txEl>
                                              <p:pRg st="0" end="0"/>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500"/>
                                        <p:tgtEl>
                                          <p:spTgt spid="30">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0" grpId="0" build="p">
        <p:tmplLst>
          <p:tmpl lvl="1">
            <p:tnLst>
              <p:par>
                <p:cTn presetID="1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ppt_y</p:attrName>
                        </p:attrNameLst>
                      </p:cBhvr>
                      <p:tavLst>
                        <p:tav tm="0">
                          <p:val>
                            <p:strVal val="#ppt_y+#ppt_h*1.125000"/>
                          </p:val>
                        </p:tav>
                        <p:tav tm="100000">
                          <p:val>
                            <p:strVal val="#ppt_y"/>
                          </p:val>
                        </p:tav>
                      </p:tavLst>
                    </p:anim>
                    <p:animEffect transition="in" filter="wipe(up)">
                      <p:cBhvr>
                        <p:cTn dur="500"/>
                        <p:tgtEl>
                          <p:spTgt spid="30"/>
                        </p:tgtEl>
                      </p:cBhvr>
                    </p:animEffect>
                  </p:childTnLst>
                </p:cTn>
              </p:par>
            </p:tnLst>
          </p:tmpl>
        </p:tmplLst>
      </p:bldP>
      <p:bldP spid="36" grpId="0" animBg="1"/>
      <p:bldP spid="25" grpId="0" build="p">
        <p:tmplLst>
          <p:tmpl lvl="1">
            <p:tnLst>
              <p:par>
                <p:cTn presetID="12" presetClass="entr" presetSubtype="4"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35" grpId="0" animBg="1"/>
      <p:bldP spid="32" grpId="0" build="p">
        <p:tmplLst>
          <p:tmpl lvl="1">
            <p:tnLst>
              <p:par>
                <p:cTn presetID="1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Lst>
  </p:timing>
  <p:hf hdr="0" ftr="0" dt="0"/>
  <p:extLst>
    <p:ext uri="{DCECCB84-F9BA-43D5-87BE-67443E8EF086}">
      <p15:sldGuideLst xmlns:p15="http://schemas.microsoft.com/office/powerpoint/2012/main">
        <p15:guide id="1" orient="horz" pos="2160">
          <p15:clr>
            <a:srgbClr val="FBAE40"/>
          </p15:clr>
        </p15:guide>
        <p15:guide id="2" orient="horz" pos="208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49" name="Caption 4"/>
          <p:cNvSpPr>
            <a:spLocks noGrp="1"/>
          </p:cNvSpPr>
          <p:nvPr>
            <p:ph type="body" sz="quarter" idx="138" hasCustomPrompt="1"/>
          </p:nvPr>
        </p:nvSpPr>
        <p:spPr>
          <a:xfrm>
            <a:off x="8991601" y="4004281"/>
            <a:ext cx="2438400" cy="1710721"/>
          </a:xfrm>
          <a:prstGeom prst="rect">
            <a:avLst/>
          </a:prstGeom>
        </p:spPr>
        <p:txBody>
          <a:bodyPr lIns="0" tIns="0" rIns="0" bIns="0">
            <a:normAutofit/>
          </a:bodyPr>
          <a:lstStyle>
            <a:lvl1pPr marL="0" indent="0" algn="ctr">
              <a:lnSpc>
                <a:spcPct val="100000"/>
              </a:lnSpc>
              <a:spcBef>
                <a:spcPts val="0"/>
              </a:spcBef>
              <a:buNone/>
              <a:defRPr sz="2000" b="0" cap="none">
                <a:solidFill>
                  <a:schemeClr val="tx2"/>
                </a:solidFill>
              </a:defRPr>
            </a:lvl1pPr>
          </a:lstStyle>
          <a:p>
            <a:pPr lvl="0"/>
            <a:r>
              <a:rPr lang="en-US"/>
              <a:t>Caption</a:t>
            </a:r>
          </a:p>
        </p:txBody>
      </p:sp>
      <p:sp>
        <p:nvSpPr>
          <p:cNvPr id="42" name="Heading 4"/>
          <p:cNvSpPr>
            <a:spLocks noGrp="1"/>
          </p:cNvSpPr>
          <p:nvPr>
            <p:ph type="body" sz="quarter" idx="132" hasCustomPrompt="1"/>
          </p:nvPr>
        </p:nvSpPr>
        <p:spPr>
          <a:xfrm>
            <a:off x="8991601" y="3590183"/>
            <a:ext cx="24384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1"/>
                </a:solidFill>
              </a:defRPr>
            </a:lvl1pPr>
          </a:lstStyle>
          <a:p>
            <a:pPr lvl="0"/>
            <a:r>
              <a:rPr lang="en-US"/>
              <a:t>Heading</a:t>
            </a:r>
          </a:p>
        </p:txBody>
      </p:sp>
      <p:sp>
        <p:nvSpPr>
          <p:cNvPr id="31" name="Divider 4"/>
          <p:cNvSpPr/>
          <p:nvPr/>
        </p:nvSpPr>
        <p:spPr>
          <a:xfrm>
            <a:off x="9906000" y="34290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Number 4"/>
          <p:cNvSpPr>
            <a:spLocks noGrp="1"/>
          </p:cNvSpPr>
          <p:nvPr>
            <p:ph type="body" sz="quarter" idx="134" hasCustomPrompt="1"/>
          </p:nvPr>
        </p:nvSpPr>
        <p:spPr>
          <a:xfrm>
            <a:off x="8991601" y="2482068"/>
            <a:ext cx="24384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a:t>###</a:t>
            </a:r>
          </a:p>
        </p:txBody>
      </p:sp>
      <p:cxnSp>
        <p:nvCxnSpPr>
          <p:cNvPr id="25" name="Line 3"/>
          <p:cNvCxnSpPr/>
          <p:nvPr/>
        </p:nvCxnSpPr>
        <p:spPr>
          <a:xfrm>
            <a:off x="8842248" y="2057401"/>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Caption 3"/>
          <p:cNvSpPr>
            <a:spLocks noGrp="1"/>
          </p:cNvSpPr>
          <p:nvPr>
            <p:ph type="body" sz="quarter" idx="137" hasCustomPrompt="1"/>
          </p:nvPr>
        </p:nvSpPr>
        <p:spPr>
          <a:xfrm>
            <a:off x="6248397" y="4004281"/>
            <a:ext cx="2438403" cy="1710721"/>
          </a:xfrm>
          <a:prstGeom prst="rect">
            <a:avLst/>
          </a:prstGeom>
        </p:spPr>
        <p:txBody>
          <a:bodyPr lIns="0" tIns="0" rIns="0" bIns="0">
            <a:normAutofit/>
          </a:bodyPr>
          <a:lstStyle>
            <a:lvl1pPr marL="0" indent="0" algn="ctr">
              <a:lnSpc>
                <a:spcPct val="100000"/>
              </a:lnSpc>
              <a:spcBef>
                <a:spcPts val="0"/>
              </a:spcBef>
              <a:buNone/>
              <a:defRPr sz="2000" b="0" cap="none">
                <a:solidFill>
                  <a:schemeClr val="tx2"/>
                </a:solidFill>
              </a:defRPr>
            </a:lvl1pPr>
          </a:lstStyle>
          <a:p>
            <a:pPr lvl="0"/>
            <a:r>
              <a:rPr lang="en-US"/>
              <a:t>Caption</a:t>
            </a:r>
          </a:p>
        </p:txBody>
      </p:sp>
      <p:sp>
        <p:nvSpPr>
          <p:cNvPr id="39" name="Heading 3"/>
          <p:cNvSpPr>
            <a:spLocks noGrp="1"/>
          </p:cNvSpPr>
          <p:nvPr>
            <p:ph type="body" sz="quarter" idx="129" hasCustomPrompt="1"/>
          </p:nvPr>
        </p:nvSpPr>
        <p:spPr>
          <a:xfrm>
            <a:off x="6248400" y="3590183"/>
            <a:ext cx="24384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1"/>
                </a:solidFill>
              </a:defRPr>
            </a:lvl1pPr>
          </a:lstStyle>
          <a:p>
            <a:pPr lvl="0"/>
            <a:r>
              <a:rPr lang="en-US"/>
              <a:t>Heading</a:t>
            </a:r>
          </a:p>
        </p:txBody>
      </p:sp>
      <p:sp>
        <p:nvSpPr>
          <p:cNvPr id="30" name="Divider 3"/>
          <p:cNvSpPr/>
          <p:nvPr/>
        </p:nvSpPr>
        <p:spPr>
          <a:xfrm>
            <a:off x="7165848" y="34290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Number 3"/>
          <p:cNvSpPr>
            <a:spLocks noGrp="1"/>
          </p:cNvSpPr>
          <p:nvPr>
            <p:ph type="body" sz="quarter" idx="131" hasCustomPrompt="1"/>
          </p:nvPr>
        </p:nvSpPr>
        <p:spPr>
          <a:xfrm>
            <a:off x="6248400" y="2482068"/>
            <a:ext cx="24384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a:t>###</a:t>
            </a:r>
          </a:p>
        </p:txBody>
      </p:sp>
      <p:cxnSp>
        <p:nvCxnSpPr>
          <p:cNvPr id="23" name="Line 2"/>
          <p:cNvCxnSpPr/>
          <p:nvPr/>
        </p:nvCxnSpPr>
        <p:spPr>
          <a:xfrm>
            <a:off x="6099048" y="2057401"/>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7" name="Caption 2"/>
          <p:cNvSpPr>
            <a:spLocks noGrp="1"/>
          </p:cNvSpPr>
          <p:nvPr>
            <p:ph type="body" sz="quarter" idx="136" hasCustomPrompt="1"/>
          </p:nvPr>
        </p:nvSpPr>
        <p:spPr>
          <a:xfrm>
            <a:off x="3506738" y="4004281"/>
            <a:ext cx="2435325" cy="1710721"/>
          </a:xfrm>
          <a:prstGeom prst="rect">
            <a:avLst/>
          </a:prstGeom>
        </p:spPr>
        <p:txBody>
          <a:bodyPr lIns="0" tIns="0" rIns="0" bIns="0">
            <a:normAutofit/>
          </a:bodyPr>
          <a:lstStyle>
            <a:lvl1pPr marL="0" indent="0" algn="ctr">
              <a:lnSpc>
                <a:spcPct val="100000"/>
              </a:lnSpc>
              <a:spcBef>
                <a:spcPts val="0"/>
              </a:spcBef>
              <a:buNone/>
              <a:defRPr sz="2000" b="0" cap="none">
                <a:solidFill>
                  <a:schemeClr val="tx2"/>
                </a:solidFill>
              </a:defRPr>
            </a:lvl1pPr>
          </a:lstStyle>
          <a:p>
            <a:pPr lvl="0"/>
            <a:r>
              <a:rPr lang="en-US"/>
              <a:t>Caption</a:t>
            </a:r>
          </a:p>
        </p:txBody>
      </p:sp>
      <p:sp>
        <p:nvSpPr>
          <p:cNvPr id="36" name="Heading 2"/>
          <p:cNvSpPr>
            <a:spLocks noGrp="1"/>
          </p:cNvSpPr>
          <p:nvPr>
            <p:ph type="body" sz="quarter" idx="126" hasCustomPrompt="1"/>
          </p:nvPr>
        </p:nvSpPr>
        <p:spPr>
          <a:xfrm>
            <a:off x="3506761" y="3590183"/>
            <a:ext cx="2436864"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1"/>
                </a:solidFill>
              </a:defRPr>
            </a:lvl1pPr>
          </a:lstStyle>
          <a:p>
            <a:pPr lvl="0"/>
            <a:r>
              <a:rPr lang="en-US"/>
              <a:t>Heading</a:t>
            </a:r>
          </a:p>
        </p:txBody>
      </p:sp>
      <p:sp>
        <p:nvSpPr>
          <p:cNvPr id="29" name="Divider 2"/>
          <p:cNvSpPr/>
          <p:nvPr/>
        </p:nvSpPr>
        <p:spPr>
          <a:xfrm>
            <a:off x="4422648" y="34290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Number 2"/>
          <p:cNvSpPr>
            <a:spLocks noGrp="1"/>
          </p:cNvSpPr>
          <p:nvPr>
            <p:ph type="body" sz="quarter" idx="128" hasCustomPrompt="1"/>
          </p:nvPr>
        </p:nvSpPr>
        <p:spPr>
          <a:xfrm>
            <a:off x="3506763" y="2485340"/>
            <a:ext cx="2436861"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a:t>###</a:t>
            </a:r>
          </a:p>
        </p:txBody>
      </p:sp>
      <p:cxnSp>
        <p:nvCxnSpPr>
          <p:cNvPr id="22" name="Line 1"/>
          <p:cNvCxnSpPr/>
          <p:nvPr/>
        </p:nvCxnSpPr>
        <p:spPr>
          <a:xfrm>
            <a:off x="3355848" y="2057401"/>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Caption 1"/>
          <p:cNvSpPr>
            <a:spLocks noGrp="1"/>
          </p:cNvSpPr>
          <p:nvPr>
            <p:ph type="body" sz="quarter" idx="135" hasCustomPrompt="1"/>
          </p:nvPr>
        </p:nvSpPr>
        <p:spPr>
          <a:xfrm>
            <a:off x="762000" y="4004281"/>
            <a:ext cx="2438400" cy="1710721"/>
          </a:xfrm>
          <a:prstGeom prst="rect">
            <a:avLst/>
          </a:prstGeom>
        </p:spPr>
        <p:txBody>
          <a:bodyPr lIns="0" tIns="0" rIns="0" bIns="0">
            <a:normAutofit/>
          </a:bodyPr>
          <a:lstStyle>
            <a:lvl1pPr marL="0" indent="0" algn="ctr">
              <a:lnSpc>
                <a:spcPct val="100000"/>
              </a:lnSpc>
              <a:spcBef>
                <a:spcPts val="0"/>
              </a:spcBef>
              <a:buNone/>
              <a:defRPr sz="2000" b="0" cap="none">
                <a:solidFill>
                  <a:schemeClr val="tx2"/>
                </a:solidFill>
              </a:defRPr>
            </a:lvl1pPr>
          </a:lstStyle>
          <a:p>
            <a:pPr lvl="0"/>
            <a:r>
              <a:rPr lang="en-US"/>
              <a:t>Caption</a:t>
            </a:r>
          </a:p>
        </p:txBody>
      </p:sp>
      <p:sp>
        <p:nvSpPr>
          <p:cNvPr id="24" name="Heading 1"/>
          <p:cNvSpPr>
            <a:spLocks noGrp="1"/>
          </p:cNvSpPr>
          <p:nvPr>
            <p:ph type="body" sz="quarter" idx="33" hasCustomPrompt="1"/>
          </p:nvPr>
        </p:nvSpPr>
        <p:spPr>
          <a:xfrm>
            <a:off x="762000" y="3590183"/>
            <a:ext cx="24384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1"/>
                </a:solidFill>
              </a:defRPr>
            </a:lvl1pPr>
          </a:lstStyle>
          <a:p>
            <a:pPr lvl="0"/>
            <a:r>
              <a:rPr lang="en-US"/>
              <a:t>Heading</a:t>
            </a:r>
          </a:p>
        </p:txBody>
      </p:sp>
      <p:sp>
        <p:nvSpPr>
          <p:cNvPr id="27" name="Divider 1"/>
          <p:cNvSpPr/>
          <p:nvPr/>
        </p:nvSpPr>
        <p:spPr>
          <a:xfrm>
            <a:off x="1679449" y="34290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Number 1"/>
          <p:cNvSpPr>
            <a:spLocks noGrp="1"/>
          </p:cNvSpPr>
          <p:nvPr>
            <p:ph type="body" sz="quarter" idx="125" hasCustomPrompt="1"/>
          </p:nvPr>
        </p:nvSpPr>
        <p:spPr>
          <a:xfrm>
            <a:off x="762000" y="2485340"/>
            <a:ext cx="24384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a:t>###</a:t>
            </a:r>
          </a:p>
        </p:txBody>
      </p:sp>
      <p:sp>
        <p:nvSpPr>
          <p:cNvPr id="26"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2822697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Vertical)">
                                      <p:cBhvr>
                                        <p:cTn id="7" dur="500"/>
                                        <p:tgtEl>
                                          <p:spTgt spid="2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outVertical)">
                                      <p:cBhvr>
                                        <p:cTn id="10" dur="500"/>
                                        <p:tgtEl>
                                          <p:spTgt spid="29"/>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outVertical)">
                                      <p:cBhvr>
                                        <p:cTn id="13" dur="500"/>
                                        <p:tgtEl>
                                          <p:spTgt spid="30"/>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outVertical)">
                                      <p:cBhvr>
                                        <p:cTn id="16" dur="500"/>
                                        <p:tgtEl>
                                          <p:spTgt spid="31"/>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 calcmode="lin" valueType="num">
                                      <p:cBhvr additive="base">
                                        <p:cTn id="20"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2">
                                            <p:txEl>
                                              <p:pRg st="0" end="0"/>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8">
                                            <p:txEl>
                                              <p:pRg st="0" end="0"/>
                                            </p:txEl>
                                          </p:spTgt>
                                        </p:tgtEl>
                                        <p:attrNameLst>
                                          <p:attrName>style.visibility</p:attrName>
                                        </p:attrNameLst>
                                      </p:cBhvr>
                                      <p:to>
                                        <p:strVal val="visible"/>
                                      </p:to>
                                    </p:set>
                                    <p:anim calcmode="lin" valueType="num">
                                      <p:cBhvr additive="base">
                                        <p:cTn id="24" dur="500"/>
                                        <p:tgtEl>
                                          <p:spTgt spid="38">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8">
                                            <p:txEl>
                                              <p:pRg st="0" end="0"/>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41">
                                            <p:txEl>
                                              <p:pRg st="0" end="0"/>
                                            </p:txEl>
                                          </p:spTgt>
                                        </p:tgtEl>
                                        <p:attrNameLst>
                                          <p:attrName>style.visibility</p:attrName>
                                        </p:attrNameLst>
                                      </p:cBhvr>
                                      <p:to>
                                        <p:strVal val="visible"/>
                                      </p:to>
                                    </p:set>
                                    <p:anim calcmode="lin" valueType="num">
                                      <p:cBhvr additive="base">
                                        <p:cTn id="28" dur="500"/>
                                        <p:tgtEl>
                                          <p:spTgt spid="41">
                                            <p:txEl>
                                              <p:pRg st="0" end="0"/>
                                            </p:txEl>
                                          </p:spTgt>
                                        </p:tgtEl>
                                        <p:attrNameLst>
                                          <p:attrName>ppt_y</p:attrName>
                                        </p:attrNameLst>
                                      </p:cBhvr>
                                      <p:tavLst>
                                        <p:tav tm="0">
                                          <p:val>
                                            <p:strVal val="#ppt_y+#ppt_h*1.125000"/>
                                          </p:val>
                                        </p:tav>
                                        <p:tav tm="100000">
                                          <p:val>
                                            <p:strVal val="#ppt_y"/>
                                          </p:val>
                                        </p:tav>
                                      </p:tavLst>
                                    </p:anim>
                                    <p:animEffect transition="in" filter="wipe(up)">
                                      <p:cBhvr>
                                        <p:cTn id="29" dur="500"/>
                                        <p:tgtEl>
                                          <p:spTgt spid="41">
                                            <p:txEl>
                                              <p:pRg st="0" end="0"/>
                                            </p:txEl>
                                          </p:spTgt>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additive="base">
                                        <p:cTn id="32" dur="500"/>
                                        <p:tgtEl>
                                          <p:spTgt spid="44">
                                            <p:txEl>
                                              <p:pRg st="0" end="0"/>
                                            </p:txEl>
                                          </p:spTgt>
                                        </p:tgtEl>
                                        <p:attrNameLst>
                                          <p:attrName>ppt_y</p:attrName>
                                        </p:attrNameLst>
                                      </p:cBhvr>
                                      <p:tavLst>
                                        <p:tav tm="0">
                                          <p:val>
                                            <p:strVal val="#ppt_y+#ppt_h*1.125000"/>
                                          </p:val>
                                        </p:tav>
                                        <p:tav tm="100000">
                                          <p:val>
                                            <p:strVal val="#ppt_y"/>
                                          </p:val>
                                        </p:tav>
                                      </p:tavLst>
                                    </p:anim>
                                    <p:animEffect transition="in" filter="wipe(up)">
                                      <p:cBhvr>
                                        <p:cTn id="3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4" grpId="0" build="p">
        <p:tmplLst>
          <p:tmpl lvl="1">
            <p:tnLst>
              <p:par>
                <p:cTn presetID="12" presetClass="entr" presetSubtype="4"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p:tgtEl>
                          <p:spTgt spid="44"/>
                        </p:tgtEl>
                        <p:attrNameLst>
                          <p:attrName>ppt_y</p:attrName>
                        </p:attrNameLst>
                      </p:cBhvr>
                      <p:tavLst>
                        <p:tav tm="0">
                          <p:val>
                            <p:strVal val="#ppt_y+#ppt_h*1.125000"/>
                          </p:val>
                        </p:tav>
                        <p:tav tm="100000">
                          <p:val>
                            <p:strVal val="#ppt_y"/>
                          </p:val>
                        </p:tav>
                      </p:tavLst>
                    </p:anim>
                    <p:animEffect transition="in" filter="wipe(up)">
                      <p:cBhvr>
                        <p:cTn dur="500"/>
                        <p:tgtEl>
                          <p:spTgt spid="44"/>
                        </p:tgtEl>
                      </p:cBhvr>
                    </p:animEffect>
                  </p:childTnLst>
                </p:cTn>
              </p:par>
            </p:tnLst>
          </p:tmpl>
        </p:tmplLst>
      </p:bldP>
      <p:bldP spid="30" grpId="0" animBg="1"/>
      <p:bldP spid="41" grpId="0" build="p">
        <p:tmplLst>
          <p:tmpl lvl="1">
            <p:tnLst>
              <p:par>
                <p:cTn presetID="12" presetClass="entr" presetSubtype="4"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p:tgtEl>
                          <p:spTgt spid="41"/>
                        </p:tgtEl>
                        <p:attrNameLst>
                          <p:attrName>ppt_y</p:attrName>
                        </p:attrNameLst>
                      </p:cBhvr>
                      <p:tavLst>
                        <p:tav tm="0">
                          <p:val>
                            <p:strVal val="#ppt_y+#ppt_h*1.125000"/>
                          </p:val>
                        </p:tav>
                        <p:tav tm="100000">
                          <p:val>
                            <p:strVal val="#ppt_y"/>
                          </p:val>
                        </p:tav>
                      </p:tavLst>
                    </p:anim>
                    <p:animEffect transition="in" filter="wipe(up)">
                      <p:cBhvr>
                        <p:cTn dur="500"/>
                        <p:tgtEl>
                          <p:spTgt spid="41"/>
                        </p:tgtEl>
                      </p:cBhvr>
                    </p:animEffect>
                  </p:childTnLst>
                </p:cTn>
              </p:par>
            </p:tnLst>
          </p:tmpl>
        </p:tmplLst>
      </p:bldP>
      <p:bldP spid="29" grpId="0" animBg="1"/>
      <p:bldP spid="38" grpId="0" build="p">
        <p:tmplLst>
          <p:tmpl lvl="1">
            <p:tnLst>
              <p:par>
                <p:cTn presetID="12" presetClass="entr" presetSubtype="4"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p:tgtEl>
                          <p:spTgt spid="38"/>
                        </p:tgtEl>
                        <p:attrNameLst>
                          <p:attrName>ppt_y</p:attrName>
                        </p:attrNameLst>
                      </p:cBhvr>
                      <p:tavLst>
                        <p:tav tm="0">
                          <p:val>
                            <p:strVal val="#ppt_y+#ppt_h*1.125000"/>
                          </p:val>
                        </p:tav>
                        <p:tav tm="100000">
                          <p:val>
                            <p:strVal val="#ppt_y"/>
                          </p:val>
                        </p:tav>
                      </p:tavLst>
                    </p:anim>
                    <p:animEffect transition="in" filter="wipe(up)">
                      <p:cBhvr>
                        <p:cTn dur="500"/>
                        <p:tgtEl>
                          <p:spTgt spid="38"/>
                        </p:tgtEl>
                      </p:cBhvr>
                    </p:animEffect>
                  </p:childTnLst>
                </p:cTn>
              </p:par>
            </p:tnLst>
          </p:tmpl>
        </p:tmplLst>
      </p:bldP>
      <p:bldP spid="27" grpId="0" animBg="1"/>
      <p:bldP spid="32" grpId="0" build="p">
        <p:tmplLst>
          <p:tmpl lvl="1">
            <p:tnLst>
              <p:par>
                <p:cTn presetID="12" presetClass="entr" presetSubtype="4" fill="hold" nodeType="afterEffect" nodePh="1">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Lst>
  </p:timing>
  <p:hf hdr="0" ftr="0" dt="0"/>
  <p:extLst>
    <p:ext uri="{DCECCB84-F9BA-43D5-87BE-67443E8EF086}">
      <p15:sldGuideLst xmlns:p15="http://schemas.microsoft.com/office/powerpoint/2012/main">
        <p15:guide id="1" orient="horz" pos="2160">
          <p15:clr>
            <a:srgbClr val="FBAE40"/>
          </p15:clr>
        </p15:guide>
        <p15:guide id="2" orient="horz" pos="208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eature w/Image, 2 Blocks, Horizontal">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25" name="Caption 2"/>
          <p:cNvSpPr>
            <a:spLocks noGrp="1"/>
          </p:cNvSpPr>
          <p:nvPr>
            <p:ph type="body" idx="115" hasCustomPrompt="1"/>
          </p:nvPr>
        </p:nvSpPr>
        <p:spPr>
          <a:xfrm>
            <a:off x="7924801" y="3607310"/>
            <a:ext cx="3505200" cy="2107690"/>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23" name="Heading 2"/>
          <p:cNvSpPr>
            <a:spLocks noGrp="1"/>
          </p:cNvSpPr>
          <p:nvPr>
            <p:ph type="body" sz="quarter" idx="113" hasCustomPrompt="1"/>
          </p:nvPr>
        </p:nvSpPr>
        <p:spPr>
          <a:xfrm>
            <a:off x="7924800" y="3044394"/>
            <a:ext cx="3505200" cy="430887"/>
          </a:xfrm>
          <a:prstGeom prst="rect">
            <a:avLst/>
          </a:prstGeom>
        </p:spPr>
        <p:txBody>
          <a:bodyPr lIns="0" tIns="0" rIns="0" bIns="0">
            <a:spAutoFit/>
          </a:bodyPr>
          <a:lstStyle>
            <a:lvl1pPr marL="0" indent="0" algn="l">
              <a:lnSpc>
                <a:spcPct val="100000"/>
              </a:lnSpc>
              <a:buNone/>
              <a:defRPr sz="2800" b="1" cap="all">
                <a:solidFill>
                  <a:schemeClr val="tx1"/>
                </a:solidFill>
              </a:defRPr>
            </a:lvl1pPr>
          </a:lstStyle>
          <a:p>
            <a:pPr lvl="0"/>
            <a:r>
              <a:rPr lang="en-US"/>
              <a:t>Heading</a:t>
            </a:r>
          </a:p>
        </p:txBody>
      </p:sp>
      <p:sp>
        <p:nvSpPr>
          <p:cNvPr id="15" name="Divider 2"/>
          <p:cNvSpPr/>
          <p:nvPr/>
        </p:nvSpPr>
        <p:spPr>
          <a:xfrm>
            <a:off x="7924799" y="28575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Image 2"/>
          <p:cNvSpPr>
            <a:spLocks noGrp="1"/>
          </p:cNvSpPr>
          <p:nvPr>
            <p:ph type="pic" sz="quarter" idx="114" hasCustomPrompt="1"/>
          </p:nvPr>
        </p:nvSpPr>
        <p:spPr>
          <a:xfrm>
            <a:off x="6248399" y="2857500"/>
            <a:ext cx="1524001" cy="11430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9" name="Caption 1"/>
          <p:cNvSpPr>
            <a:spLocks noGrp="1"/>
          </p:cNvSpPr>
          <p:nvPr>
            <p:ph type="body" idx="44" hasCustomPrompt="1"/>
          </p:nvPr>
        </p:nvSpPr>
        <p:spPr>
          <a:xfrm>
            <a:off x="2438400" y="3607310"/>
            <a:ext cx="3505200" cy="2107690"/>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6" name="Heading 1"/>
          <p:cNvSpPr>
            <a:spLocks noGrp="1"/>
          </p:cNvSpPr>
          <p:nvPr>
            <p:ph type="body" sz="quarter" idx="33" hasCustomPrompt="1"/>
          </p:nvPr>
        </p:nvSpPr>
        <p:spPr>
          <a:xfrm>
            <a:off x="2438401" y="3044394"/>
            <a:ext cx="3505200" cy="430887"/>
          </a:xfrm>
          <a:prstGeom prst="rect">
            <a:avLst/>
          </a:prstGeom>
        </p:spPr>
        <p:txBody>
          <a:bodyPr lIns="0" tIns="0" rIns="0" bIns="0">
            <a:spAutoFit/>
          </a:bodyPr>
          <a:lstStyle>
            <a:lvl1pPr marL="0" indent="0" algn="l">
              <a:lnSpc>
                <a:spcPct val="100000"/>
              </a:lnSpc>
              <a:buNone/>
              <a:defRPr sz="2800" b="1" cap="all">
                <a:solidFill>
                  <a:schemeClr val="tx1"/>
                </a:solidFill>
              </a:defRPr>
            </a:lvl1pPr>
          </a:lstStyle>
          <a:p>
            <a:pPr lvl="0"/>
            <a:r>
              <a:rPr lang="en-US"/>
              <a:t>Heading</a:t>
            </a:r>
          </a:p>
        </p:txBody>
      </p:sp>
      <p:sp>
        <p:nvSpPr>
          <p:cNvPr id="14" name="Divider 1"/>
          <p:cNvSpPr/>
          <p:nvPr/>
        </p:nvSpPr>
        <p:spPr>
          <a:xfrm>
            <a:off x="2438399" y="28575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Image 1"/>
          <p:cNvSpPr>
            <a:spLocks noGrp="1"/>
          </p:cNvSpPr>
          <p:nvPr>
            <p:ph type="pic" sz="quarter" idx="28" hasCustomPrompt="1"/>
          </p:nvPr>
        </p:nvSpPr>
        <p:spPr>
          <a:xfrm>
            <a:off x="762001" y="2857500"/>
            <a:ext cx="1524001" cy="11430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16"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3558882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up)">
                                      <p:cBhvr>
                                        <p:cTn id="15" dur="500"/>
                                        <p:tgtEl>
                                          <p:spTgt spid="7"/>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p:bldP spid="14" grpId="0" animBg="1"/>
      <p:bldP spid="7" grpId="0"/>
    </p:bldLst>
  </p:timing>
  <p:hf hdr="0" ftr="0" dt="0"/>
  <p:extLst>
    <p:ext uri="{DCECCB84-F9BA-43D5-87BE-67443E8EF086}">
      <p15:sldGuideLst xmlns:p15="http://schemas.microsoft.com/office/powerpoint/2012/main">
        <p15:guide id="1" orient="horz" pos="18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eature w/Image, 6 Blocks, Stacked">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31" name="Caption 6"/>
          <p:cNvSpPr>
            <a:spLocks noGrp="1"/>
          </p:cNvSpPr>
          <p:nvPr>
            <p:ph type="body" idx="127" hasCustomPrompt="1"/>
          </p:nvPr>
        </p:nvSpPr>
        <p:spPr>
          <a:xfrm>
            <a:off x="9144000" y="4653714"/>
            <a:ext cx="2286001" cy="1061287"/>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29" name="Heading 6"/>
          <p:cNvSpPr>
            <a:spLocks noGrp="1"/>
          </p:cNvSpPr>
          <p:nvPr>
            <p:ph type="body" sz="quarter" idx="125" hasCustomPrompt="1"/>
          </p:nvPr>
        </p:nvSpPr>
        <p:spPr>
          <a:xfrm>
            <a:off x="9144002" y="4172352"/>
            <a:ext cx="2285999" cy="369332"/>
          </a:xfrm>
          <a:prstGeom prst="rect">
            <a:avLst/>
          </a:prstGeom>
        </p:spPr>
        <p:txBody>
          <a:bodyPr lIns="0" tIns="0" rIns="0" bIns="0">
            <a:normAutofit/>
          </a:bodyPr>
          <a:lstStyle>
            <a:lvl1pPr marL="0" indent="0" algn="l">
              <a:lnSpc>
                <a:spcPct val="100000"/>
              </a:lnSpc>
              <a:buNone/>
              <a:defRPr sz="2000" b="1" cap="all">
                <a:solidFill>
                  <a:schemeClr val="tx1"/>
                </a:solidFill>
              </a:defRPr>
            </a:lvl1pPr>
          </a:lstStyle>
          <a:p>
            <a:pPr lvl="0"/>
            <a:r>
              <a:rPr lang="en-US"/>
              <a:t>Heading</a:t>
            </a:r>
          </a:p>
        </p:txBody>
      </p:sp>
      <p:sp>
        <p:nvSpPr>
          <p:cNvPr id="41" name="Divider 6"/>
          <p:cNvSpPr/>
          <p:nvPr/>
        </p:nvSpPr>
        <p:spPr>
          <a:xfrm>
            <a:off x="9144000" y="4005072"/>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Image 6"/>
          <p:cNvSpPr>
            <a:spLocks noGrp="1"/>
          </p:cNvSpPr>
          <p:nvPr>
            <p:ph type="pic" sz="quarter" idx="126" hasCustomPrompt="1"/>
          </p:nvPr>
        </p:nvSpPr>
        <p:spPr>
          <a:xfrm>
            <a:off x="8077201" y="4000500"/>
            <a:ext cx="916215" cy="6858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28" name="Caption 5"/>
          <p:cNvSpPr>
            <a:spLocks noGrp="1"/>
          </p:cNvSpPr>
          <p:nvPr>
            <p:ph type="body" idx="124" hasCustomPrompt="1"/>
          </p:nvPr>
        </p:nvSpPr>
        <p:spPr>
          <a:xfrm>
            <a:off x="5486399" y="4653713"/>
            <a:ext cx="2286001" cy="1061288"/>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26" name="Heading 5"/>
          <p:cNvSpPr>
            <a:spLocks noGrp="1"/>
          </p:cNvSpPr>
          <p:nvPr>
            <p:ph type="body" sz="quarter" idx="122" hasCustomPrompt="1"/>
          </p:nvPr>
        </p:nvSpPr>
        <p:spPr>
          <a:xfrm>
            <a:off x="5486401" y="4172158"/>
            <a:ext cx="2287815" cy="369332"/>
          </a:xfrm>
          <a:prstGeom prst="rect">
            <a:avLst/>
          </a:prstGeom>
        </p:spPr>
        <p:txBody>
          <a:bodyPr lIns="0" tIns="0" rIns="0" bIns="0">
            <a:normAutofit/>
          </a:bodyPr>
          <a:lstStyle>
            <a:lvl1pPr marL="0" indent="0" algn="l">
              <a:lnSpc>
                <a:spcPct val="100000"/>
              </a:lnSpc>
              <a:buNone/>
              <a:defRPr sz="2000" b="1" cap="all">
                <a:solidFill>
                  <a:schemeClr val="tx1"/>
                </a:solidFill>
              </a:defRPr>
            </a:lvl1pPr>
          </a:lstStyle>
          <a:p>
            <a:pPr lvl="0"/>
            <a:r>
              <a:rPr lang="en-US"/>
              <a:t>Heading</a:t>
            </a:r>
          </a:p>
        </p:txBody>
      </p:sp>
      <p:sp>
        <p:nvSpPr>
          <p:cNvPr id="40" name="Divider 5"/>
          <p:cNvSpPr/>
          <p:nvPr/>
        </p:nvSpPr>
        <p:spPr>
          <a:xfrm>
            <a:off x="5486399" y="4005072"/>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Image 5"/>
          <p:cNvSpPr>
            <a:spLocks noGrp="1"/>
          </p:cNvSpPr>
          <p:nvPr>
            <p:ph type="pic" sz="quarter" idx="123" hasCustomPrompt="1"/>
          </p:nvPr>
        </p:nvSpPr>
        <p:spPr>
          <a:xfrm>
            <a:off x="4419601" y="4000500"/>
            <a:ext cx="916215" cy="6858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22" name="Caption 4"/>
          <p:cNvSpPr>
            <a:spLocks noGrp="1"/>
          </p:cNvSpPr>
          <p:nvPr>
            <p:ph type="body" idx="121" hasCustomPrompt="1"/>
          </p:nvPr>
        </p:nvSpPr>
        <p:spPr>
          <a:xfrm>
            <a:off x="1828802" y="4653713"/>
            <a:ext cx="2285999" cy="1061288"/>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20" name="Heading 4"/>
          <p:cNvSpPr>
            <a:spLocks noGrp="1"/>
          </p:cNvSpPr>
          <p:nvPr>
            <p:ph type="body" sz="quarter" idx="119" hasCustomPrompt="1"/>
          </p:nvPr>
        </p:nvSpPr>
        <p:spPr>
          <a:xfrm>
            <a:off x="1828800" y="4172158"/>
            <a:ext cx="2286000" cy="369332"/>
          </a:xfrm>
          <a:prstGeom prst="rect">
            <a:avLst/>
          </a:prstGeom>
        </p:spPr>
        <p:txBody>
          <a:bodyPr lIns="0" tIns="0" rIns="0" bIns="0">
            <a:normAutofit/>
          </a:bodyPr>
          <a:lstStyle>
            <a:lvl1pPr marL="0" indent="0" algn="l">
              <a:lnSpc>
                <a:spcPct val="100000"/>
              </a:lnSpc>
              <a:buNone/>
              <a:defRPr sz="2000" b="1" cap="all">
                <a:solidFill>
                  <a:schemeClr val="tx1"/>
                </a:solidFill>
              </a:defRPr>
            </a:lvl1pPr>
          </a:lstStyle>
          <a:p>
            <a:pPr lvl="0"/>
            <a:r>
              <a:rPr lang="en-US"/>
              <a:t>Heading</a:t>
            </a:r>
          </a:p>
        </p:txBody>
      </p:sp>
      <p:sp>
        <p:nvSpPr>
          <p:cNvPr id="39" name="Divider 4"/>
          <p:cNvSpPr/>
          <p:nvPr/>
        </p:nvSpPr>
        <p:spPr>
          <a:xfrm>
            <a:off x="1828800" y="4005072"/>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Image 4"/>
          <p:cNvSpPr>
            <a:spLocks noGrp="1"/>
          </p:cNvSpPr>
          <p:nvPr>
            <p:ph type="pic" sz="quarter" idx="120" hasCustomPrompt="1"/>
          </p:nvPr>
        </p:nvSpPr>
        <p:spPr>
          <a:xfrm>
            <a:off x="762001" y="4000500"/>
            <a:ext cx="916215" cy="6858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17" name="Caption 3"/>
          <p:cNvSpPr>
            <a:spLocks noGrp="1"/>
          </p:cNvSpPr>
          <p:nvPr>
            <p:ph type="body" idx="118" hasCustomPrompt="1"/>
          </p:nvPr>
        </p:nvSpPr>
        <p:spPr>
          <a:xfrm>
            <a:off x="9144001" y="2698361"/>
            <a:ext cx="2286000" cy="1073538"/>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15" name="Heading 3"/>
          <p:cNvSpPr>
            <a:spLocks noGrp="1"/>
          </p:cNvSpPr>
          <p:nvPr>
            <p:ph type="body" sz="quarter" idx="116" hasCustomPrompt="1"/>
          </p:nvPr>
        </p:nvSpPr>
        <p:spPr>
          <a:xfrm>
            <a:off x="9144001" y="2220646"/>
            <a:ext cx="2286000" cy="369332"/>
          </a:xfrm>
          <a:prstGeom prst="rect">
            <a:avLst/>
          </a:prstGeom>
        </p:spPr>
        <p:txBody>
          <a:bodyPr lIns="0" tIns="0" rIns="0" bIns="0">
            <a:normAutofit/>
          </a:bodyPr>
          <a:lstStyle>
            <a:lvl1pPr marL="0" indent="0" algn="l">
              <a:lnSpc>
                <a:spcPct val="100000"/>
              </a:lnSpc>
              <a:buNone/>
              <a:defRPr sz="2000" b="1" cap="all">
                <a:solidFill>
                  <a:schemeClr val="tx1"/>
                </a:solidFill>
              </a:defRPr>
            </a:lvl1pPr>
          </a:lstStyle>
          <a:p>
            <a:pPr lvl="0"/>
            <a:r>
              <a:rPr lang="en-US"/>
              <a:t>Heading</a:t>
            </a:r>
          </a:p>
        </p:txBody>
      </p:sp>
      <p:sp>
        <p:nvSpPr>
          <p:cNvPr id="38" name="Divider 3"/>
          <p:cNvSpPr/>
          <p:nvPr/>
        </p:nvSpPr>
        <p:spPr>
          <a:xfrm>
            <a:off x="9144000" y="20574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Image 3"/>
          <p:cNvSpPr>
            <a:spLocks noGrp="1"/>
          </p:cNvSpPr>
          <p:nvPr>
            <p:ph type="pic" sz="quarter" idx="117" hasCustomPrompt="1"/>
          </p:nvPr>
        </p:nvSpPr>
        <p:spPr>
          <a:xfrm>
            <a:off x="8077201" y="2057400"/>
            <a:ext cx="916215" cy="6858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14" name="Caption 2"/>
          <p:cNvSpPr>
            <a:spLocks noGrp="1"/>
          </p:cNvSpPr>
          <p:nvPr>
            <p:ph type="body" idx="115" hasCustomPrompt="1"/>
          </p:nvPr>
        </p:nvSpPr>
        <p:spPr>
          <a:xfrm>
            <a:off x="5486399" y="2698361"/>
            <a:ext cx="2287816" cy="1073539"/>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12" name="Heading 2"/>
          <p:cNvSpPr>
            <a:spLocks noGrp="1"/>
          </p:cNvSpPr>
          <p:nvPr>
            <p:ph type="body" sz="quarter" idx="113" hasCustomPrompt="1"/>
          </p:nvPr>
        </p:nvSpPr>
        <p:spPr>
          <a:xfrm>
            <a:off x="5486399" y="2220646"/>
            <a:ext cx="2287816" cy="369332"/>
          </a:xfrm>
          <a:prstGeom prst="rect">
            <a:avLst/>
          </a:prstGeom>
        </p:spPr>
        <p:txBody>
          <a:bodyPr lIns="0" tIns="0" rIns="0" bIns="0">
            <a:normAutofit/>
          </a:bodyPr>
          <a:lstStyle>
            <a:lvl1pPr marL="0" indent="0" algn="l">
              <a:lnSpc>
                <a:spcPct val="100000"/>
              </a:lnSpc>
              <a:buNone/>
              <a:defRPr sz="2000" b="1" cap="all">
                <a:solidFill>
                  <a:schemeClr val="tx1"/>
                </a:solidFill>
              </a:defRPr>
            </a:lvl1pPr>
          </a:lstStyle>
          <a:p>
            <a:pPr lvl="0"/>
            <a:r>
              <a:rPr lang="en-US"/>
              <a:t>Heading</a:t>
            </a:r>
          </a:p>
        </p:txBody>
      </p:sp>
      <p:sp>
        <p:nvSpPr>
          <p:cNvPr id="37" name="Divider 2"/>
          <p:cNvSpPr/>
          <p:nvPr/>
        </p:nvSpPr>
        <p:spPr>
          <a:xfrm>
            <a:off x="5486399" y="20574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Image 2"/>
          <p:cNvSpPr>
            <a:spLocks noGrp="1"/>
          </p:cNvSpPr>
          <p:nvPr>
            <p:ph type="pic" sz="quarter" idx="114" hasCustomPrompt="1"/>
          </p:nvPr>
        </p:nvSpPr>
        <p:spPr>
          <a:xfrm>
            <a:off x="4419601" y="2057400"/>
            <a:ext cx="916215" cy="6858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9" name="Caption 1"/>
          <p:cNvSpPr>
            <a:spLocks noGrp="1"/>
          </p:cNvSpPr>
          <p:nvPr>
            <p:ph type="body" idx="44" hasCustomPrompt="1"/>
          </p:nvPr>
        </p:nvSpPr>
        <p:spPr>
          <a:xfrm>
            <a:off x="1828801" y="2698361"/>
            <a:ext cx="2286001" cy="1073539"/>
          </a:xfrm>
          <a:prstGeom prst="rect">
            <a:avLst/>
          </a:prstGeom>
        </p:spPr>
        <p:txBody>
          <a:bodyPr lIns="0" tIns="0" rIns="0" bIns="0" anchor="t">
            <a:normAutofit/>
          </a:bodyPr>
          <a:lstStyle>
            <a:lvl1pPr marL="0" indent="0" algn="l">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6" name="Heading 1"/>
          <p:cNvSpPr>
            <a:spLocks noGrp="1"/>
          </p:cNvSpPr>
          <p:nvPr>
            <p:ph type="body" sz="quarter" idx="33" hasCustomPrompt="1"/>
          </p:nvPr>
        </p:nvSpPr>
        <p:spPr>
          <a:xfrm>
            <a:off x="1829725" y="2220646"/>
            <a:ext cx="2285075" cy="369332"/>
          </a:xfrm>
          <a:prstGeom prst="rect">
            <a:avLst/>
          </a:prstGeom>
        </p:spPr>
        <p:txBody>
          <a:bodyPr lIns="0" tIns="0" rIns="0" bIns="0">
            <a:normAutofit/>
          </a:bodyPr>
          <a:lstStyle>
            <a:lvl1pPr marL="0" indent="0" algn="l">
              <a:lnSpc>
                <a:spcPct val="100000"/>
              </a:lnSpc>
              <a:buNone/>
              <a:defRPr sz="2000" b="1" cap="all">
                <a:solidFill>
                  <a:schemeClr val="tx1"/>
                </a:solidFill>
              </a:defRPr>
            </a:lvl1pPr>
          </a:lstStyle>
          <a:p>
            <a:pPr lvl="0"/>
            <a:r>
              <a:rPr lang="en-US"/>
              <a:t>Heading</a:t>
            </a:r>
          </a:p>
        </p:txBody>
      </p:sp>
      <p:sp>
        <p:nvSpPr>
          <p:cNvPr id="36" name="Divider 1"/>
          <p:cNvSpPr/>
          <p:nvPr/>
        </p:nvSpPr>
        <p:spPr>
          <a:xfrm>
            <a:off x="1828800" y="20574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Image 1"/>
          <p:cNvSpPr>
            <a:spLocks noGrp="1"/>
          </p:cNvSpPr>
          <p:nvPr>
            <p:ph type="pic" sz="quarter" idx="28" hasCustomPrompt="1"/>
          </p:nvPr>
        </p:nvSpPr>
        <p:spPr>
          <a:xfrm>
            <a:off x="762001" y="2057400"/>
            <a:ext cx="916215" cy="6858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32"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829930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p:tgtEl>
                                          <p:spTgt spid="21"/>
                                        </p:tgtEl>
                                        <p:attrNameLst>
                                          <p:attrName>ppt_y</p:attrName>
                                        </p:attrNameLst>
                                      </p:cBhvr>
                                      <p:tavLst>
                                        <p:tav tm="0">
                                          <p:val>
                                            <p:strVal val="#ppt_y+#ppt_h*1.125000"/>
                                          </p:val>
                                        </p:tav>
                                        <p:tav tm="100000">
                                          <p:val>
                                            <p:strVal val="#ppt_y"/>
                                          </p:val>
                                        </p:tav>
                                      </p:tavLst>
                                    </p:anim>
                                    <p:animEffect transition="in" filter="wipe(up)">
                                      <p:cBhvr>
                                        <p:cTn id="31" dur="500"/>
                                        <p:tgtEl>
                                          <p:spTgt spid="21"/>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p:tgtEl>
                                          <p:spTgt spid="13"/>
                                        </p:tgtEl>
                                        <p:attrNameLst>
                                          <p:attrName>ppt_y</p:attrName>
                                        </p:attrNameLst>
                                      </p:cBhvr>
                                      <p:tavLst>
                                        <p:tav tm="0">
                                          <p:val>
                                            <p:strVal val="#ppt_y+#ppt_h*1.125000"/>
                                          </p:val>
                                        </p:tav>
                                        <p:tav tm="100000">
                                          <p:val>
                                            <p:strVal val="#ppt_y"/>
                                          </p:val>
                                        </p:tav>
                                      </p:tavLst>
                                    </p:anim>
                                    <p:animEffect transition="in" filter="wipe(up)">
                                      <p:cBhvr>
                                        <p:cTn id="35" dur="500"/>
                                        <p:tgtEl>
                                          <p:spTgt spid="13"/>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ppt_y</p:attrName>
                                        </p:attrNameLst>
                                      </p:cBhvr>
                                      <p:tavLst>
                                        <p:tav tm="0">
                                          <p:val>
                                            <p:strVal val="#ppt_y+#ppt_h*1.125000"/>
                                          </p:val>
                                        </p:tav>
                                        <p:tav tm="100000">
                                          <p:val>
                                            <p:strVal val="#ppt_y"/>
                                          </p:val>
                                        </p:tav>
                                      </p:tavLst>
                                    </p:anim>
                                    <p:animEffect transition="in" filter="wipe(up)">
                                      <p:cBhvr>
                                        <p:cTn id="39" dur="500"/>
                                        <p:tgtEl>
                                          <p:spTgt spid="27"/>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p:tgtEl>
                                          <p:spTgt spid="16"/>
                                        </p:tgtEl>
                                        <p:attrNameLst>
                                          <p:attrName>ppt_y</p:attrName>
                                        </p:attrNameLst>
                                      </p:cBhvr>
                                      <p:tavLst>
                                        <p:tav tm="0">
                                          <p:val>
                                            <p:strVal val="#ppt_y+#ppt_h*1.125000"/>
                                          </p:val>
                                        </p:tav>
                                        <p:tav tm="100000">
                                          <p:val>
                                            <p:strVal val="#ppt_y"/>
                                          </p:val>
                                        </p:tav>
                                      </p:tavLst>
                                    </p:anim>
                                    <p:animEffect transition="in" filter="wipe(up)">
                                      <p:cBhvr>
                                        <p:cTn id="43" dur="500"/>
                                        <p:tgtEl>
                                          <p:spTgt spid="16"/>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p:tgtEl>
                                          <p:spTgt spid="30"/>
                                        </p:tgtEl>
                                        <p:attrNameLst>
                                          <p:attrName>ppt_y</p:attrName>
                                        </p:attrNameLst>
                                      </p:cBhvr>
                                      <p:tavLst>
                                        <p:tav tm="0">
                                          <p:val>
                                            <p:strVal val="#ppt_y+#ppt_h*1.125000"/>
                                          </p:val>
                                        </p:tav>
                                        <p:tav tm="100000">
                                          <p:val>
                                            <p:strVal val="#ppt_y"/>
                                          </p:val>
                                        </p:tav>
                                      </p:tavLst>
                                    </p:anim>
                                    <p:animEffect transition="in" filter="wipe(up)">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0" grpId="0"/>
      <p:bldP spid="40" grpId="0" animBg="1"/>
      <p:bldP spid="27" grpId="0"/>
      <p:bldP spid="39" grpId="0" animBg="1"/>
      <p:bldP spid="21" grpId="0"/>
      <p:bldP spid="38" grpId="0" animBg="1"/>
      <p:bldP spid="16" grpId="0"/>
      <p:bldP spid="37" grpId="0" animBg="1"/>
      <p:bldP spid="13" grpId="0"/>
      <p:bldP spid="36" grpId="0" animBg="1"/>
      <p:bldP spid="7" grpId="0"/>
    </p:bldLst>
  </p:timing>
  <p:hf hdr="0" ftr="0" dt="0"/>
  <p:extLst>
    <p:ext uri="{DCECCB84-F9BA-43D5-87BE-67443E8EF086}">
      <p15:sldGuideLst xmlns:p15="http://schemas.microsoft.com/office/powerpoint/2012/main">
        <p15:guide id="1" orient="horz" pos="2376">
          <p15:clr>
            <a:srgbClr val="FBAE40"/>
          </p15:clr>
        </p15:guide>
        <p15:guide id="2" orient="horz" pos="25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eature w/Image,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29" name="Caption 3"/>
          <p:cNvSpPr>
            <a:spLocks noGrp="1"/>
          </p:cNvSpPr>
          <p:nvPr>
            <p:ph type="body" idx="129" hasCustomPrompt="1"/>
          </p:nvPr>
        </p:nvSpPr>
        <p:spPr>
          <a:xfrm>
            <a:off x="8077200" y="4152498"/>
            <a:ext cx="3352800" cy="1562504"/>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14" name="Heading 3"/>
          <p:cNvSpPr>
            <a:spLocks noGrp="1"/>
          </p:cNvSpPr>
          <p:nvPr>
            <p:ph type="body" sz="quarter" idx="116" hasCustomPrompt="1"/>
          </p:nvPr>
        </p:nvSpPr>
        <p:spPr>
          <a:xfrm>
            <a:off x="8077200" y="3602738"/>
            <a:ext cx="3352800" cy="430887"/>
          </a:xfrm>
          <a:prstGeom prst="rect">
            <a:avLst/>
          </a:prstGeom>
        </p:spPr>
        <p:txBody>
          <a:bodyPr lIns="0" tIns="0" rIns="0" bIns="0">
            <a:spAutoFit/>
          </a:bodyPr>
          <a:lstStyle>
            <a:lvl1pPr marL="0" indent="0" algn="ctr">
              <a:lnSpc>
                <a:spcPct val="100000"/>
              </a:lnSpc>
              <a:buNone/>
              <a:defRPr sz="2800" b="1" cap="all">
                <a:solidFill>
                  <a:schemeClr val="tx1"/>
                </a:solidFill>
              </a:defRPr>
            </a:lvl1pPr>
          </a:lstStyle>
          <a:p>
            <a:pPr lvl="0"/>
            <a:r>
              <a:rPr lang="en-US"/>
              <a:t>Heading</a:t>
            </a:r>
          </a:p>
        </p:txBody>
      </p:sp>
      <p:sp>
        <p:nvSpPr>
          <p:cNvPr id="35" name="Divider 3"/>
          <p:cNvSpPr/>
          <p:nvPr/>
        </p:nvSpPr>
        <p:spPr>
          <a:xfrm>
            <a:off x="8077200" y="3429000"/>
            <a:ext cx="33528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Image 3"/>
          <p:cNvSpPr>
            <a:spLocks noGrp="1"/>
          </p:cNvSpPr>
          <p:nvPr>
            <p:ph type="pic" sz="quarter" idx="117" hasCustomPrompt="1"/>
          </p:nvPr>
        </p:nvSpPr>
        <p:spPr>
          <a:xfrm>
            <a:off x="9137864" y="2514600"/>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28" name="Caption 2"/>
          <p:cNvSpPr>
            <a:spLocks noGrp="1"/>
          </p:cNvSpPr>
          <p:nvPr>
            <p:ph type="body" idx="128" hasCustomPrompt="1"/>
          </p:nvPr>
        </p:nvSpPr>
        <p:spPr>
          <a:xfrm>
            <a:off x="4419600" y="4152498"/>
            <a:ext cx="3352800" cy="1562504"/>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11" name="Heading 2"/>
          <p:cNvSpPr>
            <a:spLocks noGrp="1"/>
          </p:cNvSpPr>
          <p:nvPr>
            <p:ph type="body" sz="quarter" idx="113" hasCustomPrompt="1"/>
          </p:nvPr>
        </p:nvSpPr>
        <p:spPr>
          <a:xfrm>
            <a:off x="4419600" y="3602738"/>
            <a:ext cx="3352800" cy="430887"/>
          </a:xfrm>
          <a:prstGeom prst="rect">
            <a:avLst/>
          </a:prstGeom>
        </p:spPr>
        <p:txBody>
          <a:bodyPr lIns="0" tIns="0" rIns="0" bIns="0">
            <a:spAutoFit/>
          </a:bodyPr>
          <a:lstStyle>
            <a:lvl1pPr marL="0" indent="0" algn="ctr">
              <a:lnSpc>
                <a:spcPct val="100000"/>
              </a:lnSpc>
              <a:buNone/>
              <a:defRPr sz="2800" b="1" cap="all">
                <a:solidFill>
                  <a:schemeClr val="tx1"/>
                </a:solidFill>
              </a:defRPr>
            </a:lvl1pPr>
          </a:lstStyle>
          <a:p>
            <a:pPr lvl="0"/>
            <a:r>
              <a:rPr lang="en-US"/>
              <a:t>Heading</a:t>
            </a:r>
          </a:p>
        </p:txBody>
      </p:sp>
      <p:sp>
        <p:nvSpPr>
          <p:cNvPr id="34" name="Divider 2"/>
          <p:cNvSpPr/>
          <p:nvPr/>
        </p:nvSpPr>
        <p:spPr>
          <a:xfrm>
            <a:off x="4419600" y="3429000"/>
            <a:ext cx="33528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mage 2"/>
          <p:cNvSpPr>
            <a:spLocks noGrp="1"/>
          </p:cNvSpPr>
          <p:nvPr>
            <p:ph type="pic" sz="quarter" idx="114" hasCustomPrompt="1"/>
          </p:nvPr>
        </p:nvSpPr>
        <p:spPr>
          <a:xfrm>
            <a:off x="5483332" y="2514600"/>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27" name="Caption 1"/>
          <p:cNvSpPr>
            <a:spLocks noGrp="1"/>
          </p:cNvSpPr>
          <p:nvPr>
            <p:ph type="body" idx="44" hasCustomPrompt="1"/>
          </p:nvPr>
        </p:nvSpPr>
        <p:spPr>
          <a:xfrm>
            <a:off x="762000" y="4152498"/>
            <a:ext cx="3352800" cy="1562504"/>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5" name="Heading 1"/>
          <p:cNvSpPr>
            <a:spLocks noGrp="1"/>
          </p:cNvSpPr>
          <p:nvPr>
            <p:ph type="body" sz="quarter" idx="33" hasCustomPrompt="1"/>
          </p:nvPr>
        </p:nvSpPr>
        <p:spPr>
          <a:xfrm>
            <a:off x="761999" y="3602738"/>
            <a:ext cx="3352800" cy="430887"/>
          </a:xfrm>
          <a:prstGeom prst="rect">
            <a:avLst/>
          </a:prstGeom>
        </p:spPr>
        <p:txBody>
          <a:bodyPr lIns="0" tIns="0" rIns="0" bIns="0">
            <a:spAutoFit/>
          </a:bodyPr>
          <a:lstStyle>
            <a:lvl1pPr marL="0" indent="0" algn="ctr">
              <a:lnSpc>
                <a:spcPct val="100000"/>
              </a:lnSpc>
              <a:buNone/>
              <a:defRPr sz="2800" b="1" cap="all">
                <a:solidFill>
                  <a:schemeClr val="tx1"/>
                </a:solidFill>
              </a:defRPr>
            </a:lvl1pPr>
          </a:lstStyle>
          <a:p>
            <a:pPr lvl="0"/>
            <a:r>
              <a:rPr lang="en-US"/>
              <a:t>Heading</a:t>
            </a:r>
          </a:p>
        </p:txBody>
      </p:sp>
      <p:sp>
        <p:nvSpPr>
          <p:cNvPr id="33" name="Divider 1"/>
          <p:cNvSpPr/>
          <p:nvPr/>
        </p:nvSpPr>
        <p:spPr>
          <a:xfrm>
            <a:off x="761999" y="3429000"/>
            <a:ext cx="33528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1828800" y="2514600"/>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18"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3157450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outVertical)">
                                      <p:cBhvr>
                                        <p:cTn id="10" dur="500"/>
                                        <p:tgtEl>
                                          <p:spTgt spid="3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outVertical)">
                                      <p:cBhvr>
                                        <p:cTn id="13" dur="500"/>
                                        <p:tgtEl>
                                          <p:spTgt spid="35"/>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p:tgtEl>
                                          <p:spTgt spid="95"/>
                                        </p:tgtEl>
                                        <p:attrNameLst>
                                          <p:attrName>ppt_y</p:attrName>
                                        </p:attrNameLst>
                                      </p:cBhvr>
                                      <p:tavLst>
                                        <p:tav tm="0">
                                          <p:val>
                                            <p:strVal val="#ppt_y+#ppt_h*1.125000"/>
                                          </p:val>
                                        </p:tav>
                                        <p:tav tm="100000">
                                          <p:val>
                                            <p:strVal val="#ppt_y"/>
                                          </p:val>
                                        </p:tav>
                                      </p:tavLst>
                                    </p:anim>
                                    <p:animEffect transition="in" filter="wipe(up)">
                                      <p:cBhvr>
                                        <p:cTn id="18" dur="500"/>
                                        <p:tgtEl>
                                          <p:spTgt spid="9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5" grpId="0"/>
      <p:bldP spid="34" grpId="0" animBg="1"/>
      <p:bldP spid="12" grpId="0"/>
      <p:bldP spid="33" grpId="0" animBg="1"/>
      <p:bldP spid="95" grpId="0"/>
    </p:bldLst>
  </p:timing>
  <p:hf hdr="0" ftr="0" dt="0"/>
  <p:extLst>
    <p:ext uri="{DCECCB84-F9BA-43D5-87BE-67443E8EF086}">
      <p15:sldGuideLst xmlns:p15="http://schemas.microsoft.com/office/powerpoint/2012/main">
        <p15:guide id="1" orient="horz" pos="2160">
          <p15:clr>
            <a:srgbClr val="FBAE40"/>
          </p15:clr>
        </p15:guide>
        <p15:guide id="2" orient="horz" pos="158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Feature w/Image,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30" name="Caption 4"/>
          <p:cNvSpPr>
            <a:spLocks noGrp="1"/>
          </p:cNvSpPr>
          <p:nvPr>
            <p:ph type="body" idx="130" hasCustomPrompt="1"/>
          </p:nvPr>
        </p:nvSpPr>
        <p:spPr>
          <a:xfrm>
            <a:off x="8991600" y="4029388"/>
            <a:ext cx="2438400" cy="1685614"/>
          </a:xfrm>
          <a:prstGeom prst="rect">
            <a:avLst/>
          </a:prstGeom>
        </p:spPr>
        <p:txBody>
          <a:bodyPr lIns="0" tIns="0" rIns="0" bIns="0" anchor="t">
            <a:normAutofit/>
          </a:bodyPr>
          <a:lstStyle>
            <a:lvl1pPr marL="0" indent="0" algn="ctr">
              <a:lnSpc>
                <a:spcPct val="100000"/>
              </a:lnSpc>
              <a:buNone/>
              <a:defRPr sz="18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17" name="Heading 4"/>
          <p:cNvSpPr>
            <a:spLocks noGrp="1"/>
          </p:cNvSpPr>
          <p:nvPr>
            <p:ph type="body" sz="quarter" idx="119" hasCustomPrompt="1"/>
          </p:nvPr>
        </p:nvSpPr>
        <p:spPr>
          <a:xfrm>
            <a:off x="8991600" y="3602738"/>
            <a:ext cx="2438400" cy="307777"/>
          </a:xfrm>
          <a:prstGeom prst="rect">
            <a:avLst/>
          </a:prstGeom>
        </p:spPr>
        <p:txBody>
          <a:bodyPr lIns="0" tIns="0" rIns="0" bIns="0">
            <a:spAutoFit/>
          </a:bodyPr>
          <a:lstStyle>
            <a:lvl1pPr marL="0" indent="0" algn="ctr">
              <a:lnSpc>
                <a:spcPct val="100000"/>
              </a:lnSpc>
              <a:buNone/>
              <a:defRPr sz="2000" b="1" cap="all">
                <a:solidFill>
                  <a:schemeClr val="tx1"/>
                </a:solidFill>
              </a:defRPr>
            </a:lvl1pPr>
          </a:lstStyle>
          <a:p>
            <a:pPr lvl="0"/>
            <a:r>
              <a:rPr lang="en-US"/>
              <a:t>Heading</a:t>
            </a:r>
          </a:p>
        </p:txBody>
      </p:sp>
      <p:sp>
        <p:nvSpPr>
          <p:cNvPr id="36" name="Divider 4"/>
          <p:cNvSpPr/>
          <p:nvPr/>
        </p:nvSpPr>
        <p:spPr>
          <a:xfrm>
            <a:off x="8991600" y="3429000"/>
            <a:ext cx="24384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Image 4"/>
          <p:cNvSpPr>
            <a:spLocks noGrp="1"/>
          </p:cNvSpPr>
          <p:nvPr>
            <p:ph type="pic" sz="quarter" idx="120" hasCustomPrompt="1"/>
          </p:nvPr>
        </p:nvSpPr>
        <p:spPr>
          <a:xfrm>
            <a:off x="9601200" y="2514600"/>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29" name="Caption 3"/>
          <p:cNvSpPr>
            <a:spLocks noGrp="1"/>
          </p:cNvSpPr>
          <p:nvPr>
            <p:ph type="body" idx="129" hasCustomPrompt="1"/>
          </p:nvPr>
        </p:nvSpPr>
        <p:spPr>
          <a:xfrm>
            <a:off x="6248400" y="4029388"/>
            <a:ext cx="2438400" cy="1685614"/>
          </a:xfrm>
          <a:prstGeom prst="rect">
            <a:avLst/>
          </a:prstGeom>
        </p:spPr>
        <p:txBody>
          <a:bodyPr lIns="0" tIns="0" rIns="0" bIns="0" anchor="t">
            <a:normAutofit/>
          </a:bodyPr>
          <a:lstStyle>
            <a:lvl1pPr marL="0" indent="0" algn="ctr">
              <a:lnSpc>
                <a:spcPct val="100000"/>
              </a:lnSpc>
              <a:buNone/>
              <a:defRPr sz="18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14" name="Heading 3"/>
          <p:cNvSpPr>
            <a:spLocks noGrp="1"/>
          </p:cNvSpPr>
          <p:nvPr>
            <p:ph type="body" sz="quarter" idx="116" hasCustomPrompt="1"/>
          </p:nvPr>
        </p:nvSpPr>
        <p:spPr>
          <a:xfrm>
            <a:off x="6248400" y="3602738"/>
            <a:ext cx="2438400" cy="307777"/>
          </a:xfrm>
          <a:prstGeom prst="rect">
            <a:avLst/>
          </a:prstGeom>
        </p:spPr>
        <p:txBody>
          <a:bodyPr lIns="0" tIns="0" rIns="0" bIns="0">
            <a:spAutoFit/>
          </a:bodyPr>
          <a:lstStyle>
            <a:lvl1pPr marL="0" indent="0" algn="ctr">
              <a:lnSpc>
                <a:spcPct val="100000"/>
              </a:lnSpc>
              <a:buNone/>
              <a:defRPr sz="2000" b="1" cap="all">
                <a:solidFill>
                  <a:schemeClr val="tx1"/>
                </a:solidFill>
              </a:defRPr>
            </a:lvl1pPr>
          </a:lstStyle>
          <a:p>
            <a:pPr lvl="0"/>
            <a:r>
              <a:rPr lang="en-US"/>
              <a:t>Heading</a:t>
            </a:r>
          </a:p>
        </p:txBody>
      </p:sp>
      <p:sp>
        <p:nvSpPr>
          <p:cNvPr id="35" name="Divider 3"/>
          <p:cNvSpPr/>
          <p:nvPr/>
        </p:nvSpPr>
        <p:spPr>
          <a:xfrm>
            <a:off x="6248400" y="3429000"/>
            <a:ext cx="24384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Image 3"/>
          <p:cNvSpPr>
            <a:spLocks noGrp="1"/>
          </p:cNvSpPr>
          <p:nvPr>
            <p:ph type="pic" sz="quarter" idx="117" hasCustomPrompt="1"/>
          </p:nvPr>
        </p:nvSpPr>
        <p:spPr>
          <a:xfrm>
            <a:off x="6858000" y="2514600"/>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28" name="Caption 2"/>
          <p:cNvSpPr>
            <a:spLocks noGrp="1"/>
          </p:cNvSpPr>
          <p:nvPr>
            <p:ph type="body" idx="128" hasCustomPrompt="1"/>
          </p:nvPr>
        </p:nvSpPr>
        <p:spPr>
          <a:xfrm>
            <a:off x="3505200" y="4029388"/>
            <a:ext cx="2438400" cy="1685614"/>
          </a:xfrm>
          <a:prstGeom prst="rect">
            <a:avLst/>
          </a:prstGeom>
        </p:spPr>
        <p:txBody>
          <a:bodyPr lIns="0" tIns="0" rIns="0" bIns="0" anchor="t">
            <a:normAutofit/>
          </a:bodyPr>
          <a:lstStyle>
            <a:lvl1pPr marL="0" indent="0" algn="ctr">
              <a:lnSpc>
                <a:spcPct val="100000"/>
              </a:lnSpc>
              <a:buNone/>
              <a:defRPr sz="18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11" name="Heading 2"/>
          <p:cNvSpPr>
            <a:spLocks noGrp="1"/>
          </p:cNvSpPr>
          <p:nvPr>
            <p:ph type="body" sz="quarter" idx="113" hasCustomPrompt="1"/>
          </p:nvPr>
        </p:nvSpPr>
        <p:spPr>
          <a:xfrm>
            <a:off x="3505200" y="3602738"/>
            <a:ext cx="2438400" cy="307777"/>
          </a:xfrm>
          <a:prstGeom prst="rect">
            <a:avLst/>
          </a:prstGeom>
        </p:spPr>
        <p:txBody>
          <a:bodyPr lIns="0" tIns="0" rIns="0" bIns="0">
            <a:spAutoFit/>
          </a:bodyPr>
          <a:lstStyle>
            <a:lvl1pPr marL="0" indent="0" algn="ctr">
              <a:lnSpc>
                <a:spcPct val="100000"/>
              </a:lnSpc>
              <a:buNone/>
              <a:defRPr sz="2000" b="1" cap="all">
                <a:solidFill>
                  <a:schemeClr val="tx1"/>
                </a:solidFill>
              </a:defRPr>
            </a:lvl1pPr>
          </a:lstStyle>
          <a:p>
            <a:pPr lvl="0"/>
            <a:r>
              <a:rPr lang="en-US"/>
              <a:t>Heading</a:t>
            </a:r>
          </a:p>
        </p:txBody>
      </p:sp>
      <p:sp>
        <p:nvSpPr>
          <p:cNvPr id="34" name="Divider 2"/>
          <p:cNvSpPr/>
          <p:nvPr/>
        </p:nvSpPr>
        <p:spPr>
          <a:xfrm>
            <a:off x="3505200" y="3429000"/>
            <a:ext cx="24384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mage 2"/>
          <p:cNvSpPr>
            <a:spLocks noGrp="1"/>
          </p:cNvSpPr>
          <p:nvPr>
            <p:ph type="pic" sz="quarter" idx="114" hasCustomPrompt="1"/>
          </p:nvPr>
        </p:nvSpPr>
        <p:spPr>
          <a:xfrm>
            <a:off x="4114800" y="2514600"/>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27" name="Caption 1"/>
          <p:cNvSpPr>
            <a:spLocks noGrp="1"/>
          </p:cNvSpPr>
          <p:nvPr>
            <p:ph type="body" idx="44" hasCustomPrompt="1"/>
          </p:nvPr>
        </p:nvSpPr>
        <p:spPr>
          <a:xfrm>
            <a:off x="762001" y="4029388"/>
            <a:ext cx="2438399" cy="1685614"/>
          </a:xfrm>
          <a:prstGeom prst="rect">
            <a:avLst/>
          </a:prstGeom>
        </p:spPr>
        <p:txBody>
          <a:bodyPr lIns="0" tIns="0" rIns="0" bIns="0" anchor="t">
            <a:normAutofit/>
          </a:bodyPr>
          <a:lstStyle>
            <a:lvl1pPr marL="0" indent="0" algn="ctr">
              <a:lnSpc>
                <a:spcPct val="100000"/>
              </a:lnSpc>
              <a:buNone/>
              <a:defRPr sz="18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5" name="Heading 1"/>
          <p:cNvSpPr>
            <a:spLocks noGrp="1"/>
          </p:cNvSpPr>
          <p:nvPr>
            <p:ph type="body" sz="quarter" idx="33" hasCustomPrompt="1"/>
          </p:nvPr>
        </p:nvSpPr>
        <p:spPr>
          <a:xfrm>
            <a:off x="761999" y="3602738"/>
            <a:ext cx="2438399" cy="307777"/>
          </a:xfrm>
          <a:prstGeom prst="rect">
            <a:avLst/>
          </a:prstGeom>
        </p:spPr>
        <p:txBody>
          <a:bodyPr lIns="0" tIns="0" rIns="0" bIns="0">
            <a:spAutoFit/>
          </a:bodyPr>
          <a:lstStyle>
            <a:lvl1pPr marL="0" indent="0" algn="ctr">
              <a:lnSpc>
                <a:spcPct val="100000"/>
              </a:lnSpc>
              <a:buNone/>
              <a:defRPr sz="2000" b="1" cap="all">
                <a:solidFill>
                  <a:schemeClr val="tx1"/>
                </a:solidFill>
              </a:defRPr>
            </a:lvl1pPr>
          </a:lstStyle>
          <a:p>
            <a:pPr lvl="0"/>
            <a:r>
              <a:rPr lang="en-US"/>
              <a:t>Heading</a:t>
            </a:r>
          </a:p>
        </p:txBody>
      </p:sp>
      <p:sp>
        <p:nvSpPr>
          <p:cNvPr id="33" name="Divider 1"/>
          <p:cNvSpPr/>
          <p:nvPr/>
        </p:nvSpPr>
        <p:spPr>
          <a:xfrm>
            <a:off x="761999" y="3429000"/>
            <a:ext cx="2438399"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1371600" y="2514600"/>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22"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2771308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outVertical)">
                                      <p:cBhvr>
                                        <p:cTn id="10" dur="500"/>
                                        <p:tgtEl>
                                          <p:spTgt spid="3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outVertical)">
                                      <p:cBhvr>
                                        <p:cTn id="13" dur="500"/>
                                        <p:tgtEl>
                                          <p:spTgt spid="3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outVertical)">
                                      <p:cBhvr>
                                        <p:cTn id="16" dur="500"/>
                                        <p:tgtEl>
                                          <p:spTgt spid="36"/>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p:tgtEl>
                                          <p:spTgt spid="95"/>
                                        </p:tgtEl>
                                        <p:attrNameLst>
                                          <p:attrName>ppt_y</p:attrName>
                                        </p:attrNameLst>
                                      </p:cBhvr>
                                      <p:tavLst>
                                        <p:tav tm="0">
                                          <p:val>
                                            <p:strVal val="#ppt_y+#ppt_h*1.125000"/>
                                          </p:val>
                                        </p:tav>
                                        <p:tav tm="100000">
                                          <p:val>
                                            <p:strVal val="#ppt_y"/>
                                          </p:val>
                                        </p:tav>
                                      </p:tavLst>
                                    </p:anim>
                                    <p:animEffect transition="in" filter="wipe(up)">
                                      <p:cBhvr>
                                        <p:cTn id="21" dur="500"/>
                                        <p:tgtEl>
                                          <p:spTgt spid="95"/>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ppt_y</p:attrName>
                                        </p:attrNameLst>
                                      </p:cBhvr>
                                      <p:tavLst>
                                        <p:tav tm="0">
                                          <p:val>
                                            <p:strVal val="#ppt_y+#ppt_h*1.125000"/>
                                          </p:val>
                                        </p:tav>
                                        <p:tav tm="100000">
                                          <p:val>
                                            <p:strVal val="#ppt_y"/>
                                          </p:val>
                                        </p:tav>
                                      </p:tavLst>
                                    </p:anim>
                                    <p:animEffect transition="in" filter="wipe(up)">
                                      <p:cBhvr>
                                        <p:cTn id="29" dur="500"/>
                                        <p:tgtEl>
                                          <p:spTgt spid="15"/>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up)">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p:bldP spid="35" grpId="0" animBg="1"/>
      <p:bldP spid="15" grpId="0"/>
      <p:bldP spid="34" grpId="0" animBg="1"/>
      <p:bldP spid="12" grpId="0"/>
      <p:bldP spid="33" grpId="0" animBg="1"/>
      <p:bldP spid="95" grpId="0"/>
    </p:bldLst>
  </p:timing>
  <p:hf hdr="0" ftr="0" dt="0"/>
  <p:extLst>
    <p:ext uri="{DCECCB84-F9BA-43D5-87BE-67443E8EF086}">
      <p15:sldGuideLst xmlns:p15="http://schemas.microsoft.com/office/powerpoint/2012/main">
        <p15:guide id="1" orient="horz" pos="2160">
          <p15:clr>
            <a:srgbClr val="FBAE40"/>
          </p15:clr>
        </p15:guide>
        <p15:guide id="2" orient="horz" pos="15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Frames,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pic>
        <p:nvPicPr>
          <p:cNvPr id="38" name="Spirit Burs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469" y="1143000"/>
            <a:ext cx="3657600" cy="2743200"/>
          </a:xfrm>
          <a:prstGeom prst="rect">
            <a:avLst/>
          </a:prstGeom>
          <a:noFill/>
          <a:ln>
            <a:noFill/>
          </a:ln>
        </p:spPr>
      </p:pic>
      <p:pic>
        <p:nvPicPr>
          <p:cNvPr id="37" name="Spirit Burs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931" y="1143000"/>
            <a:ext cx="3657600" cy="2743200"/>
          </a:xfrm>
          <a:prstGeom prst="rect">
            <a:avLst/>
          </a:prstGeom>
          <a:noFill/>
          <a:ln>
            <a:noFill/>
          </a:ln>
        </p:spPr>
      </p:pic>
      <p:sp>
        <p:nvSpPr>
          <p:cNvPr id="24" name="Freeform 23"/>
          <p:cNvSpPr/>
          <p:nvPr/>
        </p:nvSpPr>
        <p:spPr>
          <a:xfrm>
            <a:off x="6248400" y="2516135"/>
            <a:ext cx="5181600" cy="3198866"/>
          </a:xfrm>
          <a:custGeom>
            <a:avLst/>
            <a:gdLst>
              <a:gd name="connsiteX0" fmla="*/ 0 w 3886200"/>
              <a:gd name="connsiteY0" fmla="*/ 0 h 3198866"/>
              <a:gd name="connsiteX1" fmla="*/ 3886200 w 3886200"/>
              <a:gd name="connsiteY1" fmla="*/ 0 h 3198866"/>
              <a:gd name="connsiteX2" fmla="*/ 3886200 w 3886200"/>
              <a:gd name="connsiteY2" fmla="*/ 2741666 h 3198866"/>
              <a:gd name="connsiteX3" fmla="*/ 3429000 w 3886200"/>
              <a:gd name="connsiteY3" fmla="*/ 3198866 h 3198866"/>
              <a:gd name="connsiteX4" fmla="*/ 0 w 38862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98866">
                <a:moveTo>
                  <a:pt x="0" y="0"/>
                </a:moveTo>
                <a:lnTo>
                  <a:pt x="3886200" y="0"/>
                </a:lnTo>
                <a:lnTo>
                  <a:pt x="3886200" y="2741666"/>
                </a:lnTo>
                <a:lnTo>
                  <a:pt x="34290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5" name="Caption 2"/>
          <p:cNvSpPr>
            <a:spLocks noGrp="1"/>
          </p:cNvSpPr>
          <p:nvPr>
            <p:ph type="body" idx="115" hasCustomPrompt="1"/>
          </p:nvPr>
        </p:nvSpPr>
        <p:spPr>
          <a:xfrm>
            <a:off x="6400800" y="3768568"/>
            <a:ext cx="4876800" cy="1822160"/>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47" name="Heading 2"/>
          <p:cNvSpPr>
            <a:spLocks noGrp="1"/>
          </p:cNvSpPr>
          <p:nvPr>
            <p:ph type="body" sz="quarter" idx="116" hasCustomPrompt="1"/>
          </p:nvPr>
        </p:nvSpPr>
        <p:spPr>
          <a:xfrm>
            <a:off x="6400800" y="3235703"/>
            <a:ext cx="4876800" cy="430887"/>
          </a:xfrm>
          <a:prstGeom prst="rect">
            <a:avLst/>
          </a:prstGeom>
        </p:spPr>
        <p:txBody>
          <a:bodyPr lIns="0" tIns="0" rIns="0" bIns="0">
            <a:spAutoFit/>
          </a:bodyPr>
          <a:lstStyle>
            <a:lvl1pPr marL="0" indent="0" algn="ctr">
              <a:lnSpc>
                <a:spcPct val="100000"/>
              </a:lnSpc>
              <a:spcBef>
                <a:spcPts val="0"/>
              </a:spcBef>
              <a:buNone/>
              <a:defRPr sz="2800" b="1" cap="all">
                <a:solidFill>
                  <a:schemeClr val="tx1"/>
                </a:solidFill>
              </a:defRPr>
            </a:lvl1pPr>
          </a:lstStyle>
          <a:p>
            <a:pPr lvl="0"/>
            <a:r>
              <a:rPr lang="en-US"/>
              <a:t>Heading</a:t>
            </a:r>
          </a:p>
        </p:txBody>
      </p:sp>
      <p:sp>
        <p:nvSpPr>
          <p:cNvPr id="49" name="Divider 2"/>
          <p:cNvSpPr/>
          <p:nvPr/>
        </p:nvSpPr>
        <p:spPr>
          <a:xfrm>
            <a:off x="8531331" y="3078859"/>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Image 2"/>
          <p:cNvSpPr>
            <a:spLocks noGrp="1"/>
          </p:cNvSpPr>
          <p:nvPr>
            <p:ph type="pic" sz="quarter" idx="113" hasCustomPrompt="1"/>
          </p:nvPr>
        </p:nvSpPr>
        <p:spPr>
          <a:xfrm>
            <a:off x="8229600" y="2054577"/>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23" name="Freeform 22"/>
          <p:cNvSpPr/>
          <p:nvPr/>
        </p:nvSpPr>
        <p:spPr>
          <a:xfrm>
            <a:off x="762000" y="2516134"/>
            <a:ext cx="5181600" cy="3198866"/>
          </a:xfrm>
          <a:custGeom>
            <a:avLst/>
            <a:gdLst>
              <a:gd name="connsiteX0" fmla="*/ 0 w 3886200"/>
              <a:gd name="connsiteY0" fmla="*/ 0 h 3198866"/>
              <a:gd name="connsiteX1" fmla="*/ 3886200 w 3886200"/>
              <a:gd name="connsiteY1" fmla="*/ 0 h 3198866"/>
              <a:gd name="connsiteX2" fmla="*/ 3886200 w 3886200"/>
              <a:gd name="connsiteY2" fmla="*/ 2741666 h 3198866"/>
              <a:gd name="connsiteX3" fmla="*/ 3429000 w 3886200"/>
              <a:gd name="connsiteY3" fmla="*/ 3198866 h 3198866"/>
              <a:gd name="connsiteX4" fmla="*/ 0 w 38862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98866">
                <a:moveTo>
                  <a:pt x="0" y="0"/>
                </a:moveTo>
                <a:lnTo>
                  <a:pt x="3886200" y="0"/>
                </a:lnTo>
                <a:lnTo>
                  <a:pt x="3886200" y="2741666"/>
                </a:lnTo>
                <a:lnTo>
                  <a:pt x="34290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4" name="Caption 1"/>
          <p:cNvSpPr>
            <a:spLocks noGrp="1"/>
          </p:cNvSpPr>
          <p:nvPr>
            <p:ph type="body" idx="44" hasCustomPrompt="1"/>
          </p:nvPr>
        </p:nvSpPr>
        <p:spPr>
          <a:xfrm>
            <a:off x="914400" y="3768568"/>
            <a:ext cx="4876800" cy="1822160"/>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35" name="Heading 1"/>
          <p:cNvSpPr>
            <a:spLocks noGrp="1"/>
          </p:cNvSpPr>
          <p:nvPr>
            <p:ph type="body" sz="quarter" idx="33" hasCustomPrompt="1"/>
          </p:nvPr>
        </p:nvSpPr>
        <p:spPr>
          <a:xfrm>
            <a:off x="914400" y="3235703"/>
            <a:ext cx="4876800" cy="430887"/>
          </a:xfrm>
          <a:prstGeom prst="rect">
            <a:avLst/>
          </a:prstGeom>
        </p:spPr>
        <p:txBody>
          <a:bodyPr lIns="0" tIns="0" rIns="0" bIns="0">
            <a:spAutoFit/>
          </a:bodyPr>
          <a:lstStyle>
            <a:lvl1pPr marL="0" indent="0" algn="ctr">
              <a:lnSpc>
                <a:spcPct val="100000"/>
              </a:lnSpc>
              <a:spcBef>
                <a:spcPts val="0"/>
              </a:spcBef>
              <a:buNone/>
              <a:defRPr sz="2800" b="1" cap="all">
                <a:solidFill>
                  <a:schemeClr val="tx1"/>
                </a:solidFill>
              </a:defRPr>
            </a:lvl1pPr>
          </a:lstStyle>
          <a:p>
            <a:pPr lvl="0"/>
            <a:r>
              <a:rPr lang="en-US"/>
              <a:t>Heading</a:t>
            </a:r>
          </a:p>
        </p:txBody>
      </p:sp>
      <p:sp>
        <p:nvSpPr>
          <p:cNvPr id="36" name="Divider 1"/>
          <p:cNvSpPr/>
          <p:nvPr/>
        </p:nvSpPr>
        <p:spPr>
          <a:xfrm>
            <a:off x="3044931" y="3082111"/>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Image 1"/>
          <p:cNvSpPr>
            <a:spLocks noGrp="1"/>
          </p:cNvSpPr>
          <p:nvPr>
            <p:ph type="pic" sz="quarter" idx="28" hasCustomPrompt="1"/>
          </p:nvPr>
        </p:nvSpPr>
        <p:spPr>
          <a:xfrm>
            <a:off x="2743200" y="2054577"/>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20"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lvl1pPr>
              <a:defRPr baseline="0"/>
            </a:lvl1pPr>
          </a:lstStyle>
          <a:p>
            <a:r>
              <a:rPr lang="en-US"/>
              <a:t>Slide title</a:t>
            </a:r>
          </a:p>
        </p:txBody>
      </p:sp>
    </p:spTree>
    <p:extLst>
      <p:ext uri="{BB962C8B-B14F-4D97-AF65-F5344CB8AC3E}">
        <p14:creationId xmlns:p14="http://schemas.microsoft.com/office/powerpoint/2010/main" val="4045935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edge">
                                      <p:cBhvr>
                                        <p:cTn id="10" dur="1000"/>
                                        <p:tgtEl>
                                          <p:spTgt spid="2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edge">
                                      <p:cBhvr>
                                        <p:cTn id="16" dur="1000"/>
                                        <p:tgtEl>
                                          <p:spTgt spid="24"/>
                                        </p:tgtEl>
                                      </p:cBhvr>
                                    </p:animEffect>
                                  </p:childTnLst>
                                </p:cTn>
                              </p:par>
                              <p:par>
                                <p:cTn id="17" presetID="9"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500"/>
                                        <p:tgtEl>
                                          <p:spTgt spid="37"/>
                                        </p:tgtEl>
                                      </p:cBhvr>
                                    </p:animEffect>
                                  </p:childTnLst>
                                </p:cTn>
                              </p:par>
                              <p:par>
                                <p:cTn id="20" presetID="9"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par>
                          <p:cTn id="23" fill="hold">
                            <p:stCondLst>
                              <p:cond delay="1000"/>
                            </p:stCondLst>
                            <p:childTnLst>
                              <p:par>
                                <p:cTn id="24" presetID="1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ppt_y</p:attrName>
                                        </p:attrNameLst>
                                      </p:cBhvr>
                                      <p:tavLst>
                                        <p:tav tm="0">
                                          <p:val>
                                            <p:strVal val="#ppt_y+#ppt_h*1.125000"/>
                                          </p:val>
                                        </p:tav>
                                        <p:tav tm="100000">
                                          <p:val>
                                            <p:strVal val="#ppt_y"/>
                                          </p:val>
                                        </p:tav>
                                      </p:tavLst>
                                    </p:anim>
                                    <p:animEffect transition="in" filter="wipe(up)">
                                      <p:cBhvr>
                                        <p:cTn id="27" dur="500"/>
                                        <p:tgtEl>
                                          <p:spTgt spid="32"/>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p:tgtEl>
                                          <p:spTgt spid="42"/>
                                        </p:tgtEl>
                                        <p:attrNameLst>
                                          <p:attrName>ppt_y</p:attrName>
                                        </p:attrNameLst>
                                      </p:cBhvr>
                                      <p:tavLst>
                                        <p:tav tm="0">
                                          <p:val>
                                            <p:strVal val="#ppt_y+#ppt_h*1.125000"/>
                                          </p:val>
                                        </p:tav>
                                        <p:tav tm="100000">
                                          <p:val>
                                            <p:strVal val="#ppt_y"/>
                                          </p:val>
                                        </p:tav>
                                      </p:tavLst>
                                    </p:anim>
                                    <p:animEffect transition="in" filter="wipe(up)">
                                      <p:cBhvr>
                                        <p:cTn id="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9" grpId="0" animBg="1"/>
      <p:bldP spid="42" grpId="0"/>
      <p:bldP spid="23" grpId="0" animBg="1"/>
      <p:bldP spid="36" grpId="0" animBg="1"/>
      <p:bldP spid="32" grpId="0"/>
    </p:bld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rames,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pic>
        <p:nvPicPr>
          <p:cNvPr id="38" name="Spirit Burs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1143000"/>
            <a:ext cx="3657600" cy="2743200"/>
          </a:xfrm>
          <a:prstGeom prst="rect">
            <a:avLst/>
          </a:prstGeom>
          <a:noFill/>
          <a:ln>
            <a:noFill/>
          </a:ln>
        </p:spPr>
      </p:pic>
      <p:pic>
        <p:nvPicPr>
          <p:cNvPr id="37" name="Spirit Burs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181" y="1143000"/>
            <a:ext cx="3657600" cy="2743200"/>
          </a:xfrm>
          <a:prstGeom prst="rect">
            <a:avLst/>
          </a:prstGeom>
          <a:noFill/>
          <a:ln>
            <a:noFill/>
          </a:ln>
        </p:spPr>
      </p:pic>
      <p:pic>
        <p:nvPicPr>
          <p:cNvPr id="30" name="Spirit Burs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63" y="1143000"/>
            <a:ext cx="3657600" cy="2743200"/>
          </a:xfrm>
          <a:prstGeom prst="rect">
            <a:avLst/>
          </a:prstGeom>
          <a:noFill/>
          <a:ln>
            <a:noFill/>
          </a:ln>
        </p:spPr>
      </p:pic>
      <p:sp>
        <p:nvSpPr>
          <p:cNvPr id="43" name="Freeform 42"/>
          <p:cNvSpPr/>
          <p:nvPr/>
        </p:nvSpPr>
        <p:spPr>
          <a:xfrm>
            <a:off x="8077275" y="2516135"/>
            <a:ext cx="3352725" cy="3198866"/>
          </a:xfrm>
          <a:custGeom>
            <a:avLst/>
            <a:gdLst>
              <a:gd name="connsiteX0" fmla="*/ 0 w 2514544"/>
              <a:gd name="connsiteY0" fmla="*/ 0 h 3198866"/>
              <a:gd name="connsiteX1" fmla="*/ 2514544 w 2514544"/>
              <a:gd name="connsiteY1" fmla="*/ 0 h 3198866"/>
              <a:gd name="connsiteX2" fmla="*/ 2514544 w 2514544"/>
              <a:gd name="connsiteY2" fmla="*/ 2741666 h 3198866"/>
              <a:gd name="connsiteX3" fmla="*/ 2057344 w 2514544"/>
              <a:gd name="connsiteY3" fmla="*/ 3198866 h 3198866"/>
              <a:gd name="connsiteX4" fmla="*/ 0 w 2514544"/>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544" h="3198866">
                <a:moveTo>
                  <a:pt x="0" y="0"/>
                </a:moveTo>
                <a:lnTo>
                  <a:pt x="2514544" y="0"/>
                </a:lnTo>
                <a:lnTo>
                  <a:pt x="2514544" y="2741666"/>
                </a:lnTo>
                <a:lnTo>
                  <a:pt x="2057344"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1" name="Caption 3"/>
          <p:cNvSpPr>
            <a:spLocks noGrp="1"/>
          </p:cNvSpPr>
          <p:nvPr>
            <p:ph type="body" idx="119" hasCustomPrompt="1"/>
          </p:nvPr>
        </p:nvSpPr>
        <p:spPr>
          <a:xfrm>
            <a:off x="8229637" y="3785686"/>
            <a:ext cx="3048000" cy="1819588"/>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72" name="Heading 3"/>
          <p:cNvSpPr>
            <a:spLocks noGrp="1"/>
          </p:cNvSpPr>
          <p:nvPr>
            <p:ph type="body" sz="quarter" idx="120" hasCustomPrompt="1"/>
          </p:nvPr>
        </p:nvSpPr>
        <p:spPr>
          <a:xfrm>
            <a:off x="8229637" y="3241409"/>
            <a:ext cx="3048000" cy="430887"/>
          </a:xfrm>
          <a:prstGeom prst="rect">
            <a:avLst/>
          </a:prstGeom>
        </p:spPr>
        <p:txBody>
          <a:bodyPr lIns="0" tIns="0" rIns="0" bIns="0">
            <a:spAutoFit/>
          </a:bodyPr>
          <a:lstStyle>
            <a:lvl1pPr marL="0" indent="0" algn="ctr">
              <a:lnSpc>
                <a:spcPct val="100000"/>
              </a:lnSpc>
              <a:spcBef>
                <a:spcPts val="0"/>
              </a:spcBef>
              <a:buNone/>
              <a:defRPr sz="2800" b="1" cap="all">
                <a:solidFill>
                  <a:schemeClr val="tx1"/>
                </a:solidFill>
              </a:defRPr>
            </a:lvl1pPr>
          </a:lstStyle>
          <a:p>
            <a:pPr lvl="0"/>
            <a:r>
              <a:rPr lang="en-US"/>
              <a:t>Heading</a:t>
            </a:r>
          </a:p>
        </p:txBody>
      </p:sp>
      <p:sp>
        <p:nvSpPr>
          <p:cNvPr id="50" name="Divider 3"/>
          <p:cNvSpPr/>
          <p:nvPr/>
        </p:nvSpPr>
        <p:spPr>
          <a:xfrm>
            <a:off x="9448837" y="3073154"/>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Image 3"/>
          <p:cNvSpPr>
            <a:spLocks noGrp="1"/>
          </p:cNvSpPr>
          <p:nvPr>
            <p:ph type="pic" sz="quarter" idx="117" hasCustomPrompt="1"/>
          </p:nvPr>
        </p:nvSpPr>
        <p:spPr>
          <a:xfrm>
            <a:off x="9144037" y="2054577"/>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41" name="Freeform 40"/>
          <p:cNvSpPr/>
          <p:nvPr/>
        </p:nvSpPr>
        <p:spPr>
          <a:xfrm>
            <a:off x="4419600" y="2516135"/>
            <a:ext cx="3352800" cy="3198866"/>
          </a:xfrm>
          <a:custGeom>
            <a:avLst/>
            <a:gdLst>
              <a:gd name="connsiteX0" fmla="*/ 0 w 2514600"/>
              <a:gd name="connsiteY0" fmla="*/ 0 h 3198866"/>
              <a:gd name="connsiteX1" fmla="*/ 2514600 w 2514600"/>
              <a:gd name="connsiteY1" fmla="*/ 0 h 3198866"/>
              <a:gd name="connsiteX2" fmla="*/ 2514600 w 2514600"/>
              <a:gd name="connsiteY2" fmla="*/ 2741666 h 3198866"/>
              <a:gd name="connsiteX3" fmla="*/ 2057400 w 2514600"/>
              <a:gd name="connsiteY3" fmla="*/ 3198866 h 3198866"/>
              <a:gd name="connsiteX4" fmla="*/ 0 w 25146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198866">
                <a:moveTo>
                  <a:pt x="0" y="0"/>
                </a:moveTo>
                <a:lnTo>
                  <a:pt x="2514600" y="0"/>
                </a:lnTo>
                <a:lnTo>
                  <a:pt x="2514600" y="2741666"/>
                </a:lnTo>
                <a:lnTo>
                  <a:pt x="20574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5" name="Caption 2"/>
          <p:cNvSpPr>
            <a:spLocks noGrp="1"/>
          </p:cNvSpPr>
          <p:nvPr>
            <p:ph type="body" idx="115" hasCustomPrompt="1"/>
          </p:nvPr>
        </p:nvSpPr>
        <p:spPr>
          <a:xfrm>
            <a:off x="4572000" y="3785686"/>
            <a:ext cx="3048000" cy="1819588"/>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47" name="Heading 2"/>
          <p:cNvSpPr>
            <a:spLocks noGrp="1"/>
          </p:cNvSpPr>
          <p:nvPr>
            <p:ph type="body" sz="quarter" idx="116" hasCustomPrompt="1"/>
          </p:nvPr>
        </p:nvSpPr>
        <p:spPr>
          <a:xfrm>
            <a:off x="4572000" y="3241409"/>
            <a:ext cx="3048000" cy="430887"/>
          </a:xfrm>
          <a:prstGeom prst="rect">
            <a:avLst/>
          </a:prstGeom>
        </p:spPr>
        <p:txBody>
          <a:bodyPr lIns="0" tIns="0" rIns="0" bIns="0">
            <a:spAutoFit/>
          </a:bodyPr>
          <a:lstStyle>
            <a:lvl1pPr marL="0" indent="0" algn="ctr">
              <a:lnSpc>
                <a:spcPct val="100000"/>
              </a:lnSpc>
              <a:spcBef>
                <a:spcPts val="0"/>
              </a:spcBef>
              <a:buNone/>
              <a:defRPr sz="2800" b="1" cap="all">
                <a:solidFill>
                  <a:schemeClr val="tx1"/>
                </a:solidFill>
              </a:defRPr>
            </a:lvl1pPr>
          </a:lstStyle>
          <a:p>
            <a:pPr lvl="0"/>
            <a:r>
              <a:rPr lang="en-US"/>
              <a:t>Heading</a:t>
            </a:r>
          </a:p>
        </p:txBody>
      </p:sp>
      <p:sp>
        <p:nvSpPr>
          <p:cNvPr id="49" name="Divider 2"/>
          <p:cNvSpPr/>
          <p:nvPr/>
        </p:nvSpPr>
        <p:spPr>
          <a:xfrm>
            <a:off x="5791200" y="3074332"/>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Image 2"/>
          <p:cNvSpPr>
            <a:spLocks noGrp="1"/>
          </p:cNvSpPr>
          <p:nvPr>
            <p:ph type="pic" sz="quarter" idx="113" hasCustomPrompt="1"/>
          </p:nvPr>
        </p:nvSpPr>
        <p:spPr>
          <a:xfrm>
            <a:off x="5486400" y="2054577"/>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39" name="Freeform 38"/>
          <p:cNvSpPr/>
          <p:nvPr/>
        </p:nvSpPr>
        <p:spPr>
          <a:xfrm>
            <a:off x="762000" y="2516134"/>
            <a:ext cx="3352800" cy="3198866"/>
          </a:xfrm>
          <a:custGeom>
            <a:avLst/>
            <a:gdLst>
              <a:gd name="connsiteX0" fmla="*/ 0 w 2514600"/>
              <a:gd name="connsiteY0" fmla="*/ 0 h 3198866"/>
              <a:gd name="connsiteX1" fmla="*/ 2514600 w 2514600"/>
              <a:gd name="connsiteY1" fmla="*/ 0 h 3198866"/>
              <a:gd name="connsiteX2" fmla="*/ 2514600 w 2514600"/>
              <a:gd name="connsiteY2" fmla="*/ 2741666 h 3198866"/>
              <a:gd name="connsiteX3" fmla="*/ 2057400 w 2514600"/>
              <a:gd name="connsiteY3" fmla="*/ 3198866 h 3198866"/>
              <a:gd name="connsiteX4" fmla="*/ 0 w 25146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198866">
                <a:moveTo>
                  <a:pt x="0" y="0"/>
                </a:moveTo>
                <a:lnTo>
                  <a:pt x="2514600" y="0"/>
                </a:lnTo>
                <a:lnTo>
                  <a:pt x="2514600" y="2741666"/>
                </a:lnTo>
                <a:lnTo>
                  <a:pt x="20574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4" name="Caption 1"/>
          <p:cNvSpPr>
            <a:spLocks noGrp="1"/>
          </p:cNvSpPr>
          <p:nvPr>
            <p:ph type="body" idx="44" hasCustomPrompt="1"/>
          </p:nvPr>
        </p:nvSpPr>
        <p:spPr>
          <a:xfrm>
            <a:off x="914400" y="3785686"/>
            <a:ext cx="3048000" cy="1819588"/>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35" name="Heading 1"/>
          <p:cNvSpPr>
            <a:spLocks noGrp="1"/>
          </p:cNvSpPr>
          <p:nvPr>
            <p:ph type="body" sz="quarter" idx="33" hasCustomPrompt="1"/>
          </p:nvPr>
        </p:nvSpPr>
        <p:spPr>
          <a:xfrm>
            <a:off x="914400" y="3241409"/>
            <a:ext cx="3048000" cy="430887"/>
          </a:xfrm>
          <a:prstGeom prst="rect">
            <a:avLst/>
          </a:prstGeom>
        </p:spPr>
        <p:txBody>
          <a:bodyPr lIns="0" tIns="0" rIns="0" bIns="0">
            <a:spAutoFit/>
          </a:bodyPr>
          <a:lstStyle>
            <a:lvl1pPr marL="0" indent="0" algn="ctr">
              <a:lnSpc>
                <a:spcPct val="100000"/>
              </a:lnSpc>
              <a:spcBef>
                <a:spcPts val="0"/>
              </a:spcBef>
              <a:buNone/>
              <a:defRPr sz="2800" b="1" cap="all">
                <a:solidFill>
                  <a:schemeClr val="tx1"/>
                </a:solidFill>
              </a:defRPr>
            </a:lvl1pPr>
          </a:lstStyle>
          <a:p>
            <a:pPr lvl="0"/>
            <a:r>
              <a:rPr lang="en-US"/>
              <a:t>Heading</a:t>
            </a:r>
          </a:p>
        </p:txBody>
      </p:sp>
      <p:sp>
        <p:nvSpPr>
          <p:cNvPr id="36" name="Divider 1"/>
          <p:cNvSpPr/>
          <p:nvPr/>
        </p:nvSpPr>
        <p:spPr>
          <a:xfrm>
            <a:off x="2133600" y="3074332"/>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Image 1"/>
          <p:cNvSpPr>
            <a:spLocks noGrp="1"/>
          </p:cNvSpPr>
          <p:nvPr>
            <p:ph type="pic" sz="quarter" idx="28" hasCustomPrompt="1"/>
          </p:nvPr>
        </p:nvSpPr>
        <p:spPr>
          <a:xfrm>
            <a:off x="1828800" y="2054577"/>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27"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lvl1pPr>
              <a:defRPr baseline="0"/>
            </a:lvl1pPr>
          </a:lstStyle>
          <a:p>
            <a:r>
              <a:rPr lang="en-US"/>
              <a:t>Slide title</a:t>
            </a:r>
          </a:p>
        </p:txBody>
      </p:sp>
    </p:spTree>
    <p:extLst>
      <p:ext uri="{BB962C8B-B14F-4D97-AF65-F5344CB8AC3E}">
        <p14:creationId xmlns:p14="http://schemas.microsoft.com/office/powerpoint/2010/main" val="1358302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edge">
                                      <p:cBhvr>
                                        <p:cTn id="10" dur="1000"/>
                                        <p:tgtEl>
                                          <p:spTgt spid="39"/>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edge">
                                      <p:cBhvr>
                                        <p:cTn id="16" dur="1000"/>
                                        <p:tgtEl>
                                          <p:spTgt spid="41"/>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outVertical)">
                                      <p:cBhvr>
                                        <p:cTn id="19" dur="500"/>
                                        <p:tgtEl>
                                          <p:spTgt spid="50"/>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edge">
                                      <p:cBhvr>
                                        <p:cTn id="22" dur="1000"/>
                                        <p:tgtEl>
                                          <p:spTgt spid="43"/>
                                        </p:tgtEl>
                                      </p:cBhvr>
                                    </p:animEffec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dissolve">
                                      <p:cBhvr>
                                        <p:cTn id="26" dur="500"/>
                                        <p:tgtEl>
                                          <p:spTgt spid="30"/>
                                        </p:tgtEl>
                                      </p:cBhvr>
                                    </p:animEffect>
                                  </p:childTnLst>
                                </p:cTn>
                              </p:par>
                              <p:par>
                                <p:cTn id="27" presetID="9"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par>
                                <p:cTn id="30" presetID="9"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dissolve">
                                      <p:cBhvr>
                                        <p:cTn id="32" dur="500"/>
                                        <p:tgtEl>
                                          <p:spTgt spid="38"/>
                                        </p:tgtEl>
                                      </p:cBhvr>
                                    </p:animEffect>
                                  </p:childTnLst>
                                </p:cTn>
                              </p:par>
                            </p:childTnLst>
                          </p:cTn>
                        </p:par>
                        <p:par>
                          <p:cTn id="33" fill="hold">
                            <p:stCondLst>
                              <p:cond delay="1500"/>
                            </p:stCondLst>
                            <p:childTnLst>
                              <p:par>
                                <p:cTn id="34" presetID="12" presetClass="entr" presetSubtype="4"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ppt_y</p:attrName>
                                        </p:attrNameLst>
                                      </p:cBhvr>
                                      <p:tavLst>
                                        <p:tav tm="0">
                                          <p:val>
                                            <p:strVal val="#ppt_y+#ppt_h*1.125000"/>
                                          </p:val>
                                        </p:tav>
                                        <p:tav tm="100000">
                                          <p:val>
                                            <p:strVal val="#ppt_y"/>
                                          </p:val>
                                        </p:tav>
                                      </p:tavLst>
                                    </p:anim>
                                    <p:animEffect transition="in" filter="wipe(up)">
                                      <p:cBhvr>
                                        <p:cTn id="37" dur="500"/>
                                        <p:tgtEl>
                                          <p:spTgt spid="32"/>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p:tgtEl>
                                          <p:spTgt spid="42"/>
                                        </p:tgtEl>
                                        <p:attrNameLst>
                                          <p:attrName>ppt_y</p:attrName>
                                        </p:attrNameLst>
                                      </p:cBhvr>
                                      <p:tavLst>
                                        <p:tav tm="0">
                                          <p:val>
                                            <p:strVal val="#ppt_y+#ppt_h*1.125000"/>
                                          </p:val>
                                        </p:tav>
                                        <p:tav tm="100000">
                                          <p:val>
                                            <p:strVal val="#ppt_y"/>
                                          </p:val>
                                        </p:tav>
                                      </p:tavLst>
                                    </p:anim>
                                    <p:animEffect transition="in" filter="wipe(up)">
                                      <p:cBhvr>
                                        <p:cTn id="41" dur="500"/>
                                        <p:tgtEl>
                                          <p:spTgt spid="42"/>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0" grpId="0" animBg="1"/>
      <p:bldP spid="69" grpId="0"/>
      <p:bldP spid="41" grpId="0" animBg="1"/>
      <p:bldP spid="49" grpId="0" animBg="1"/>
      <p:bldP spid="42" grpId="0"/>
      <p:bldP spid="39" grpId="0" animBg="1"/>
      <p:bldP spid="36" grpId="0" animBg="1"/>
      <p:bldP spid="32" grpId="0"/>
    </p:bld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rames,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pic>
        <p:nvPicPr>
          <p:cNvPr id="39" name="Spirit Burs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5904" y="1143000"/>
            <a:ext cx="3657600" cy="2743200"/>
          </a:xfrm>
          <a:prstGeom prst="rect">
            <a:avLst/>
          </a:prstGeom>
          <a:noFill/>
          <a:ln>
            <a:noFill/>
          </a:ln>
        </p:spPr>
      </p:pic>
      <p:pic>
        <p:nvPicPr>
          <p:cNvPr id="38" name="Spirit Burs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724" y="1143000"/>
            <a:ext cx="3657600" cy="2743200"/>
          </a:xfrm>
          <a:prstGeom prst="rect">
            <a:avLst/>
          </a:prstGeom>
          <a:noFill/>
          <a:ln>
            <a:noFill/>
          </a:ln>
        </p:spPr>
      </p:pic>
      <p:pic>
        <p:nvPicPr>
          <p:cNvPr id="37" name="Spirit Burs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544" y="1143000"/>
            <a:ext cx="3657600" cy="2743200"/>
          </a:xfrm>
          <a:prstGeom prst="rect">
            <a:avLst/>
          </a:prstGeom>
          <a:noFill/>
          <a:ln>
            <a:noFill/>
          </a:ln>
        </p:spPr>
      </p:pic>
      <p:pic>
        <p:nvPicPr>
          <p:cNvPr id="30" name="Spirit Burs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64" y="1143000"/>
            <a:ext cx="3657600" cy="2743200"/>
          </a:xfrm>
          <a:prstGeom prst="rect">
            <a:avLst/>
          </a:prstGeom>
          <a:noFill/>
          <a:ln>
            <a:noFill/>
          </a:ln>
        </p:spPr>
      </p:pic>
      <p:sp>
        <p:nvSpPr>
          <p:cNvPr id="63" name="Diagonal 4"/>
          <p:cNvSpPr/>
          <p:nvPr/>
        </p:nvSpPr>
        <p:spPr>
          <a:xfrm>
            <a:off x="9003216" y="2516135"/>
            <a:ext cx="2438325" cy="3198866"/>
          </a:xfrm>
          <a:custGeom>
            <a:avLst/>
            <a:gdLst>
              <a:gd name="connsiteX0" fmla="*/ 0 w 1828744"/>
              <a:gd name="connsiteY0" fmla="*/ 0 h 3198866"/>
              <a:gd name="connsiteX1" fmla="*/ 1828744 w 1828744"/>
              <a:gd name="connsiteY1" fmla="*/ 0 h 3198866"/>
              <a:gd name="connsiteX2" fmla="*/ 1828744 w 1828744"/>
              <a:gd name="connsiteY2" fmla="*/ 2741666 h 3198866"/>
              <a:gd name="connsiteX3" fmla="*/ 1371544 w 1828744"/>
              <a:gd name="connsiteY3" fmla="*/ 3198866 h 3198866"/>
              <a:gd name="connsiteX4" fmla="*/ 0 w 1828744"/>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44" h="3198866">
                <a:moveTo>
                  <a:pt x="0" y="0"/>
                </a:moveTo>
                <a:lnTo>
                  <a:pt x="1828744" y="0"/>
                </a:lnTo>
                <a:lnTo>
                  <a:pt x="1828744" y="2741666"/>
                </a:lnTo>
                <a:lnTo>
                  <a:pt x="1371544"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3" name="Caption 4"/>
          <p:cNvSpPr>
            <a:spLocks noGrp="1"/>
          </p:cNvSpPr>
          <p:nvPr>
            <p:ph type="body" idx="124" hasCustomPrompt="1"/>
          </p:nvPr>
        </p:nvSpPr>
        <p:spPr>
          <a:xfrm>
            <a:off x="9155579" y="3650770"/>
            <a:ext cx="2133600" cy="1946095"/>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44" name="Heading 4"/>
          <p:cNvSpPr>
            <a:spLocks noGrp="1"/>
          </p:cNvSpPr>
          <p:nvPr>
            <p:ph type="body" sz="quarter" idx="125" hasCustomPrompt="1"/>
          </p:nvPr>
        </p:nvSpPr>
        <p:spPr>
          <a:xfrm>
            <a:off x="9155579" y="3229603"/>
            <a:ext cx="2133600" cy="307777"/>
          </a:xfrm>
          <a:prstGeom prst="rect">
            <a:avLst/>
          </a:prstGeom>
        </p:spPr>
        <p:txBody>
          <a:bodyPr lIns="0" tIns="0" rIns="0" bIns="0">
            <a:spAutoFit/>
          </a:bodyPr>
          <a:lstStyle>
            <a:lvl1pPr marL="0" indent="0" algn="ctr">
              <a:lnSpc>
                <a:spcPct val="100000"/>
              </a:lnSpc>
              <a:spcBef>
                <a:spcPts val="0"/>
              </a:spcBef>
              <a:buNone/>
              <a:defRPr sz="2000" b="1" cap="all">
                <a:solidFill>
                  <a:schemeClr val="tx1"/>
                </a:solidFill>
              </a:defRPr>
            </a:lvl1pPr>
          </a:lstStyle>
          <a:p>
            <a:pPr lvl="0"/>
            <a:r>
              <a:rPr lang="en-US"/>
              <a:t>Heading</a:t>
            </a:r>
          </a:p>
        </p:txBody>
      </p:sp>
      <p:sp>
        <p:nvSpPr>
          <p:cNvPr id="48" name="Divider 4"/>
          <p:cNvSpPr/>
          <p:nvPr/>
        </p:nvSpPr>
        <p:spPr>
          <a:xfrm>
            <a:off x="9916263" y="3061348"/>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Image 4"/>
          <p:cNvSpPr>
            <a:spLocks noGrp="1"/>
          </p:cNvSpPr>
          <p:nvPr>
            <p:ph type="pic" sz="quarter" idx="126" hasCustomPrompt="1"/>
          </p:nvPr>
        </p:nvSpPr>
        <p:spPr>
          <a:xfrm>
            <a:off x="9601200" y="2054577"/>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61" name="Diagonal 3"/>
          <p:cNvSpPr/>
          <p:nvPr/>
        </p:nvSpPr>
        <p:spPr>
          <a:xfrm>
            <a:off x="6248475" y="2516135"/>
            <a:ext cx="2438325" cy="3198866"/>
          </a:xfrm>
          <a:custGeom>
            <a:avLst/>
            <a:gdLst>
              <a:gd name="connsiteX0" fmla="*/ 0 w 1828744"/>
              <a:gd name="connsiteY0" fmla="*/ 0 h 3198866"/>
              <a:gd name="connsiteX1" fmla="*/ 1828744 w 1828744"/>
              <a:gd name="connsiteY1" fmla="*/ 0 h 3198866"/>
              <a:gd name="connsiteX2" fmla="*/ 1828744 w 1828744"/>
              <a:gd name="connsiteY2" fmla="*/ 2741666 h 3198866"/>
              <a:gd name="connsiteX3" fmla="*/ 1371544 w 1828744"/>
              <a:gd name="connsiteY3" fmla="*/ 3198866 h 3198866"/>
              <a:gd name="connsiteX4" fmla="*/ 0 w 1828744"/>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44" h="3198866">
                <a:moveTo>
                  <a:pt x="0" y="0"/>
                </a:moveTo>
                <a:lnTo>
                  <a:pt x="1828744" y="0"/>
                </a:lnTo>
                <a:lnTo>
                  <a:pt x="1828744" y="2741666"/>
                </a:lnTo>
                <a:lnTo>
                  <a:pt x="1371544"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1" name="Caption 3"/>
          <p:cNvSpPr>
            <a:spLocks noGrp="1"/>
          </p:cNvSpPr>
          <p:nvPr>
            <p:ph type="body" idx="119" hasCustomPrompt="1"/>
          </p:nvPr>
        </p:nvSpPr>
        <p:spPr>
          <a:xfrm>
            <a:off x="6400837" y="3650770"/>
            <a:ext cx="2133600" cy="1946095"/>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72" name="Heading 3"/>
          <p:cNvSpPr>
            <a:spLocks noGrp="1"/>
          </p:cNvSpPr>
          <p:nvPr>
            <p:ph type="body" sz="quarter" idx="120" hasCustomPrompt="1"/>
          </p:nvPr>
        </p:nvSpPr>
        <p:spPr>
          <a:xfrm>
            <a:off x="6400837" y="3229603"/>
            <a:ext cx="2133600" cy="307777"/>
          </a:xfrm>
          <a:prstGeom prst="rect">
            <a:avLst/>
          </a:prstGeom>
        </p:spPr>
        <p:txBody>
          <a:bodyPr lIns="0" tIns="0" rIns="0" bIns="0">
            <a:spAutoFit/>
          </a:bodyPr>
          <a:lstStyle>
            <a:lvl1pPr marL="0" indent="0" algn="ctr">
              <a:lnSpc>
                <a:spcPct val="100000"/>
              </a:lnSpc>
              <a:spcBef>
                <a:spcPts val="0"/>
              </a:spcBef>
              <a:buNone/>
              <a:defRPr sz="2000" b="1" cap="all">
                <a:solidFill>
                  <a:schemeClr val="tx1"/>
                </a:solidFill>
              </a:defRPr>
            </a:lvl1pPr>
          </a:lstStyle>
          <a:p>
            <a:pPr lvl="0"/>
            <a:r>
              <a:rPr lang="en-US"/>
              <a:t>Heading</a:t>
            </a:r>
          </a:p>
        </p:txBody>
      </p:sp>
      <p:sp>
        <p:nvSpPr>
          <p:cNvPr id="50" name="Divider 3"/>
          <p:cNvSpPr/>
          <p:nvPr/>
        </p:nvSpPr>
        <p:spPr>
          <a:xfrm>
            <a:off x="7159773" y="3061348"/>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Image 3"/>
          <p:cNvSpPr>
            <a:spLocks noGrp="1"/>
          </p:cNvSpPr>
          <p:nvPr>
            <p:ph type="pic" sz="quarter" idx="117" hasCustomPrompt="1"/>
          </p:nvPr>
        </p:nvSpPr>
        <p:spPr>
          <a:xfrm>
            <a:off x="6858000" y="2054577"/>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60" name="Diagonal 2"/>
          <p:cNvSpPr/>
          <p:nvPr/>
        </p:nvSpPr>
        <p:spPr>
          <a:xfrm>
            <a:off x="3514629" y="2511777"/>
            <a:ext cx="2439420" cy="3198866"/>
          </a:xfrm>
          <a:custGeom>
            <a:avLst/>
            <a:gdLst>
              <a:gd name="connsiteX0" fmla="*/ 0 w 1829565"/>
              <a:gd name="connsiteY0" fmla="*/ 0 h 3198866"/>
              <a:gd name="connsiteX1" fmla="*/ 1829565 w 1829565"/>
              <a:gd name="connsiteY1" fmla="*/ 0 h 3198866"/>
              <a:gd name="connsiteX2" fmla="*/ 1829565 w 1829565"/>
              <a:gd name="connsiteY2" fmla="*/ 2741666 h 3198866"/>
              <a:gd name="connsiteX3" fmla="*/ 1372365 w 1829565"/>
              <a:gd name="connsiteY3" fmla="*/ 3198866 h 3198866"/>
              <a:gd name="connsiteX4" fmla="*/ 0 w 1829565"/>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565" h="3198866">
                <a:moveTo>
                  <a:pt x="0" y="0"/>
                </a:moveTo>
                <a:lnTo>
                  <a:pt x="1829565" y="0"/>
                </a:lnTo>
                <a:lnTo>
                  <a:pt x="1829565" y="2741666"/>
                </a:lnTo>
                <a:lnTo>
                  <a:pt x="1372365"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5" name="Caption 2"/>
          <p:cNvSpPr>
            <a:spLocks noGrp="1"/>
          </p:cNvSpPr>
          <p:nvPr>
            <p:ph type="body" idx="115" hasCustomPrompt="1"/>
          </p:nvPr>
        </p:nvSpPr>
        <p:spPr>
          <a:xfrm>
            <a:off x="3667315" y="3650770"/>
            <a:ext cx="2133600" cy="1946095"/>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47" name="Heading 2"/>
          <p:cNvSpPr>
            <a:spLocks noGrp="1"/>
          </p:cNvSpPr>
          <p:nvPr>
            <p:ph type="body" sz="quarter" idx="116" hasCustomPrompt="1"/>
          </p:nvPr>
        </p:nvSpPr>
        <p:spPr>
          <a:xfrm>
            <a:off x="3667315" y="3229603"/>
            <a:ext cx="2133600" cy="307777"/>
          </a:xfrm>
          <a:prstGeom prst="rect">
            <a:avLst/>
          </a:prstGeom>
        </p:spPr>
        <p:txBody>
          <a:bodyPr lIns="0" tIns="0" rIns="0" bIns="0">
            <a:spAutoFit/>
          </a:bodyPr>
          <a:lstStyle>
            <a:lvl1pPr marL="0" indent="0" algn="ctr">
              <a:lnSpc>
                <a:spcPct val="100000"/>
              </a:lnSpc>
              <a:spcBef>
                <a:spcPts val="0"/>
              </a:spcBef>
              <a:buNone/>
              <a:defRPr sz="2000" b="1" cap="all">
                <a:solidFill>
                  <a:schemeClr val="tx1"/>
                </a:solidFill>
              </a:defRPr>
            </a:lvl1pPr>
          </a:lstStyle>
          <a:p>
            <a:pPr lvl="0"/>
            <a:r>
              <a:rPr lang="en-US"/>
              <a:t>Heading</a:t>
            </a:r>
          </a:p>
        </p:txBody>
      </p:sp>
      <p:sp>
        <p:nvSpPr>
          <p:cNvPr id="49" name="Divider 2"/>
          <p:cNvSpPr/>
          <p:nvPr/>
        </p:nvSpPr>
        <p:spPr>
          <a:xfrm>
            <a:off x="4419637" y="3062526"/>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Image 2"/>
          <p:cNvSpPr>
            <a:spLocks noGrp="1"/>
          </p:cNvSpPr>
          <p:nvPr>
            <p:ph type="pic" sz="quarter" idx="113" hasCustomPrompt="1"/>
          </p:nvPr>
        </p:nvSpPr>
        <p:spPr>
          <a:xfrm>
            <a:off x="4114837" y="2054577"/>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59" name="Diagonal 1"/>
          <p:cNvSpPr/>
          <p:nvPr/>
        </p:nvSpPr>
        <p:spPr>
          <a:xfrm>
            <a:off x="762000" y="2516134"/>
            <a:ext cx="2438400" cy="3198866"/>
          </a:xfrm>
          <a:custGeom>
            <a:avLst/>
            <a:gdLst>
              <a:gd name="connsiteX0" fmla="*/ 0 w 1828800"/>
              <a:gd name="connsiteY0" fmla="*/ 0 h 3198866"/>
              <a:gd name="connsiteX1" fmla="*/ 1828800 w 1828800"/>
              <a:gd name="connsiteY1" fmla="*/ 0 h 3198866"/>
              <a:gd name="connsiteX2" fmla="*/ 1828800 w 1828800"/>
              <a:gd name="connsiteY2" fmla="*/ 2741666 h 3198866"/>
              <a:gd name="connsiteX3" fmla="*/ 1371600 w 1828800"/>
              <a:gd name="connsiteY3" fmla="*/ 3198866 h 3198866"/>
              <a:gd name="connsiteX4" fmla="*/ 0 w 18288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3198866">
                <a:moveTo>
                  <a:pt x="0" y="0"/>
                </a:moveTo>
                <a:lnTo>
                  <a:pt x="1828800" y="0"/>
                </a:lnTo>
                <a:lnTo>
                  <a:pt x="1828800" y="2741666"/>
                </a:lnTo>
                <a:lnTo>
                  <a:pt x="13716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4" name="Caption 1"/>
          <p:cNvSpPr>
            <a:spLocks noGrp="1"/>
          </p:cNvSpPr>
          <p:nvPr>
            <p:ph type="body" idx="44" hasCustomPrompt="1"/>
          </p:nvPr>
        </p:nvSpPr>
        <p:spPr>
          <a:xfrm>
            <a:off x="914400" y="3650770"/>
            <a:ext cx="2133600" cy="1946095"/>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35" name="Heading 1"/>
          <p:cNvSpPr>
            <a:spLocks noGrp="1"/>
          </p:cNvSpPr>
          <p:nvPr>
            <p:ph type="body" sz="quarter" idx="33" hasCustomPrompt="1"/>
          </p:nvPr>
        </p:nvSpPr>
        <p:spPr>
          <a:xfrm>
            <a:off x="914400" y="3229603"/>
            <a:ext cx="2133600" cy="307777"/>
          </a:xfrm>
          <a:prstGeom prst="rect">
            <a:avLst/>
          </a:prstGeom>
        </p:spPr>
        <p:txBody>
          <a:bodyPr lIns="0" tIns="0" rIns="0" bIns="0">
            <a:spAutoFit/>
          </a:bodyPr>
          <a:lstStyle>
            <a:lvl1pPr marL="0" indent="0" algn="ctr">
              <a:lnSpc>
                <a:spcPct val="100000"/>
              </a:lnSpc>
              <a:spcBef>
                <a:spcPts val="0"/>
              </a:spcBef>
              <a:buNone/>
              <a:defRPr sz="2000" b="1" cap="all">
                <a:solidFill>
                  <a:schemeClr val="tx1"/>
                </a:solidFill>
              </a:defRPr>
            </a:lvl1pPr>
          </a:lstStyle>
          <a:p>
            <a:pPr lvl="0"/>
            <a:r>
              <a:rPr lang="en-US"/>
              <a:t>Heading</a:t>
            </a:r>
          </a:p>
        </p:txBody>
      </p:sp>
      <p:sp>
        <p:nvSpPr>
          <p:cNvPr id="36" name="Divider 1"/>
          <p:cNvSpPr/>
          <p:nvPr/>
        </p:nvSpPr>
        <p:spPr>
          <a:xfrm>
            <a:off x="1676364" y="3062526"/>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Image 1"/>
          <p:cNvSpPr>
            <a:spLocks noGrp="1"/>
          </p:cNvSpPr>
          <p:nvPr>
            <p:ph type="pic" sz="quarter" idx="28" hasCustomPrompt="1"/>
          </p:nvPr>
        </p:nvSpPr>
        <p:spPr>
          <a:xfrm>
            <a:off x="1371601" y="2054577"/>
            <a:ext cx="1219200" cy="914400"/>
          </a:xfrm>
          <a:prstGeom prst="rect">
            <a:avLst/>
          </a:prstGeom>
          <a:noFill/>
        </p:spPr>
        <p:txBody>
          <a:bodyPr anchor="ctr">
            <a:normAutofit/>
          </a:bodyPr>
          <a:lstStyle>
            <a:lvl1pPr marL="0" indent="0" algn="ctr">
              <a:lnSpc>
                <a:spcPct val="100000"/>
              </a:lnSpc>
              <a:buNone/>
              <a:defRPr sz="900"/>
            </a:lvl1pPr>
          </a:lstStyle>
          <a:p>
            <a:r>
              <a:rPr lang="en-US"/>
              <a:t>Image</a:t>
            </a:r>
          </a:p>
        </p:txBody>
      </p:sp>
      <p:sp>
        <p:nvSpPr>
          <p:cNvPr id="41"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lvl1pPr>
              <a:defRPr baseline="0"/>
            </a:lvl1pPr>
          </a:lstStyle>
          <a:p>
            <a:r>
              <a:rPr lang="en-US"/>
              <a:t>Slide title</a:t>
            </a:r>
          </a:p>
        </p:txBody>
      </p:sp>
    </p:spTree>
    <p:extLst>
      <p:ext uri="{BB962C8B-B14F-4D97-AF65-F5344CB8AC3E}">
        <p14:creationId xmlns:p14="http://schemas.microsoft.com/office/powerpoint/2010/main" val="2410997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edge">
                                      <p:cBhvr>
                                        <p:cTn id="10" dur="1000"/>
                                        <p:tgtEl>
                                          <p:spTgt spid="59"/>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edge">
                                      <p:cBhvr>
                                        <p:cTn id="16" dur="1000"/>
                                        <p:tgtEl>
                                          <p:spTgt spid="60"/>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outVertical)">
                                      <p:cBhvr>
                                        <p:cTn id="19" dur="500"/>
                                        <p:tgtEl>
                                          <p:spTgt spid="50"/>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edge">
                                      <p:cBhvr>
                                        <p:cTn id="22" dur="1000"/>
                                        <p:tgtEl>
                                          <p:spTgt spid="61"/>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outVertical)">
                                      <p:cBhvr>
                                        <p:cTn id="25" dur="500"/>
                                        <p:tgtEl>
                                          <p:spTgt spid="48"/>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edge">
                                      <p:cBhvr>
                                        <p:cTn id="28" dur="1000"/>
                                        <p:tgtEl>
                                          <p:spTgt spid="63"/>
                                        </p:tgtEl>
                                      </p:cBhvr>
                                    </p:animEffect>
                                  </p:childTnLst>
                                </p:cTn>
                              </p:par>
                            </p:childTnLst>
                          </p:cTn>
                        </p:par>
                        <p:par>
                          <p:cTn id="29" fill="hold">
                            <p:stCondLst>
                              <p:cond delay="1000"/>
                            </p:stCondLst>
                            <p:childTnLst>
                              <p:par>
                                <p:cTn id="30" presetID="9"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par>
                                <p:cTn id="33" presetID="9"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dissolve">
                                      <p:cBhvr>
                                        <p:cTn id="35" dur="500"/>
                                        <p:tgtEl>
                                          <p:spTgt spid="37"/>
                                        </p:tgtEl>
                                      </p:cBhvr>
                                    </p:animEffect>
                                  </p:childTnLst>
                                </p:cTn>
                              </p:par>
                              <p:par>
                                <p:cTn id="36" presetID="9"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dissolve">
                                      <p:cBhvr>
                                        <p:cTn id="38" dur="500"/>
                                        <p:tgtEl>
                                          <p:spTgt spid="38"/>
                                        </p:tgtEl>
                                      </p:cBhvr>
                                    </p:animEffect>
                                  </p:childTnLst>
                                </p:cTn>
                              </p:par>
                              <p:par>
                                <p:cTn id="39" presetID="9"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dissolve">
                                      <p:cBhvr>
                                        <p:cTn id="41" dur="500"/>
                                        <p:tgtEl>
                                          <p:spTgt spid="39"/>
                                        </p:tgtEl>
                                      </p:cBhvr>
                                    </p:animEffect>
                                  </p:childTnLst>
                                </p:cTn>
                              </p:par>
                            </p:childTnLst>
                          </p:cTn>
                        </p:par>
                        <p:par>
                          <p:cTn id="42" fill="hold">
                            <p:stCondLst>
                              <p:cond delay="1500"/>
                            </p:stCondLst>
                            <p:childTnLst>
                              <p:par>
                                <p:cTn id="43" presetID="12" presetClass="entr" presetSubtype="4"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p:tgtEl>
                                          <p:spTgt spid="32"/>
                                        </p:tgtEl>
                                        <p:attrNameLst>
                                          <p:attrName>ppt_y</p:attrName>
                                        </p:attrNameLst>
                                      </p:cBhvr>
                                      <p:tavLst>
                                        <p:tav tm="0">
                                          <p:val>
                                            <p:strVal val="#ppt_y+#ppt_h*1.125000"/>
                                          </p:val>
                                        </p:tav>
                                        <p:tav tm="100000">
                                          <p:val>
                                            <p:strVal val="#ppt_y"/>
                                          </p:val>
                                        </p:tav>
                                      </p:tavLst>
                                    </p:anim>
                                    <p:animEffect transition="in" filter="wipe(up)">
                                      <p:cBhvr>
                                        <p:cTn id="46" dur="500"/>
                                        <p:tgtEl>
                                          <p:spTgt spid="32"/>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p:tgtEl>
                                          <p:spTgt spid="42"/>
                                        </p:tgtEl>
                                        <p:attrNameLst>
                                          <p:attrName>ppt_y</p:attrName>
                                        </p:attrNameLst>
                                      </p:cBhvr>
                                      <p:tavLst>
                                        <p:tav tm="0">
                                          <p:val>
                                            <p:strVal val="#ppt_y+#ppt_h*1.125000"/>
                                          </p:val>
                                        </p:tav>
                                        <p:tav tm="100000">
                                          <p:val>
                                            <p:strVal val="#ppt_y"/>
                                          </p:val>
                                        </p:tav>
                                      </p:tavLst>
                                    </p:anim>
                                    <p:animEffect transition="in" filter="wipe(up)">
                                      <p:cBhvr>
                                        <p:cTn id="50" dur="500"/>
                                        <p:tgtEl>
                                          <p:spTgt spid="42"/>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additive="base">
                                        <p:cTn id="53" dur="500"/>
                                        <p:tgtEl>
                                          <p:spTgt spid="69"/>
                                        </p:tgtEl>
                                        <p:attrNameLst>
                                          <p:attrName>ppt_y</p:attrName>
                                        </p:attrNameLst>
                                      </p:cBhvr>
                                      <p:tavLst>
                                        <p:tav tm="0">
                                          <p:val>
                                            <p:strVal val="#ppt_y+#ppt_h*1.125000"/>
                                          </p:val>
                                        </p:tav>
                                        <p:tav tm="100000">
                                          <p:val>
                                            <p:strVal val="#ppt_y"/>
                                          </p:val>
                                        </p:tav>
                                      </p:tavLst>
                                    </p:anim>
                                    <p:animEffect transition="in" filter="wipe(up)">
                                      <p:cBhvr>
                                        <p:cTn id="54" dur="500"/>
                                        <p:tgtEl>
                                          <p:spTgt spid="69"/>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p:tgtEl>
                                          <p:spTgt spid="53"/>
                                        </p:tgtEl>
                                        <p:attrNameLst>
                                          <p:attrName>ppt_y</p:attrName>
                                        </p:attrNameLst>
                                      </p:cBhvr>
                                      <p:tavLst>
                                        <p:tav tm="0">
                                          <p:val>
                                            <p:strVal val="#ppt_y+#ppt_h*1.125000"/>
                                          </p:val>
                                        </p:tav>
                                        <p:tav tm="100000">
                                          <p:val>
                                            <p:strVal val="#ppt_y"/>
                                          </p:val>
                                        </p:tav>
                                      </p:tavLst>
                                    </p:anim>
                                    <p:animEffect transition="in" filter="wipe(up)">
                                      <p:cBhvr>
                                        <p:cTn id="5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8" grpId="0" animBg="1"/>
      <p:bldP spid="53" grpId="0"/>
      <p:bldP spid="61" grpId="0" animBg="1"/>
      <p:bldP spid="50" grpId="0" animBg="1"/>
      <p:bldP spid="69" grpId="0"/>
      <p:bldP spid="60" grpId="0" animBg="1"/>
      <p:bldP spid="49" grpId="0" animBg="1"/>
      <p:bldP spid="42" grpId="0"/>
      <p:bldP spid="59" grpId="0" animBg="1"/>
      <p:bldP spid="36" grpId="0" animBg="1"/>
      <p:bldP spid="32" grpId="0"/>
    </p:bldLst>
  </p:timing>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potlight,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26" name="Caption 2"/>
          <p:cNvSpPr>
            <a:spLocks noGrp="1"/>
          </p:cNvSpPr>
          <p:nvPr>
            <p:ph type="body" idx="115" hasCustomPrompt="1"/>
          </p:nvPr>
        </p:nvSpPr>
        <p:spPr>
          <a:xfrm>
            <a:off x="6248400" y="4143350"/>
            <a:ext cx="5181600" cy="1571651"/>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27" name="Heading 2"/>
          <p:cNvSpPr>
            <a:spLocks noGrp="1"/>
          </p:cNvSpPr>
          <p:nvPr>
            <p:ph type="body" sz="quarter" idx="116" hasCustomPrompt="1"/>
          </p:nvPr>
        </p:nvSpPr>
        <p:spPr>
          <a:xfrm>
            <a:off x="6248400" y="3598163"/>
            <a:ext cx="51816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1"/>
                </a:solidFill>
              </a:defRPr>
            </a:lvl1pPr>
          </a:lstStyle>
          <a:p>
            <a:pPr lvl="0"/>
            <a:r>
              <a:rPr lang="en-US"/>
              <a:t>Heading</a:t>
            </a:r>
          </a:p>
        </p:txBody>
      </p:sp>
      <p:sp>
        <p:nvSpPr>
          <p:cNvPr id="37" name="Divider 2"/>
          <p:cNvSpPr/>
          <p:nvPr/>
        </p:nvSpPr>
        <p:spPr>
          <a:xfrm>
            <a:off x="8534400" y="3428998"/>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Image 2"/>
          <p:cNvSpPr>
            <a:spLocks noGrp="1"/>
          </p:cNvSpPr>
          <p:nvPr>
            <p:ph type="pic" sz="quarter" idx="113" hasCustomPrompt="1"/>
          </p:nvPr>
        </p:nvSpPr>
        <p:spPr>
          <a:xfrm>
            <a:off x="8229600" y="24003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22" name="Caption 1"/>
          <p:cNvSpPr>
            <a:spLocks noGrp="1"/>
          </p:cNvSpPr>
          <p:nvPr>
            <p:ph type="body" idx="44" hasCustomPrompt="1"/>
          </p:nvPr>
        </p:nvSpPr>
        <p:spPr>
          <a:xfrm>
            <a:off x="761997" y="4143350"/>
            <a:ext cx="5181603" cy="1571651"/>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23" name="Heading 1"/>
          <p:cNvSpPr>
            <a:spLocks noGrp="1"/>
          </p:cNvSpPr>
          <p:nvPr>
            <p:ph type="body" sz="quarter" idx="33" hasCustomPrompt="1"/>
          </p:nvPr>
        </p:nvSpPr>
        <p:spPr>
          <a:xfrm>
            <a:off x="761997" y="3598163"/>
            <a:ext cx="5181603"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1"/>
                </a:solidFill>
              </a:defRPr>
            </a:lvl1pPr>
          </a:lstStyle>
          <a:p>
            <a:pPr lvl="0"/>
            <a:r>
              <a:rPr lang="en-US"/>
              <a:t>Heading</a:t>
            </a:r>
          </a:p>
        </p:txBody>
      </p:sp>
      <p:sp>
        <p:nvSpPr>
          <p:cNvPr id="36" name="Divider 1"/>
          <p:cNvSpPr/>
          <p:nvPr/>
        </p:nvSpPr>
        <p:spPr>
          <a:xfrm>
            <a:off x="3047999" y="3428998"/>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2743199" y="24003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14"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830623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additive="base">
                                        <p:cTn id="14" dur="500"/>
                                        <p:tgtEl>
                                          <p:spTgt spid="95"/>
                                        </p:tgtEl>
                                        <p:attrNameLst>
                                          <p:attrName>ppt_y</p:attrName>
                                        </p:attrNameLst>
                                      </p:cBhvr>
                                      <p:tavLst>
                                        <p:tav tm="0">
                                          <p:val>
                                            <p:strVal val="#ppt_y+#ppt_h*1.125000"/>
                                          </p:val>
                                        </p:tav>
                                        <p:tav tm="100000">
                                          <p:val>
                                            <p:strVal val="#ppt_y"/>
                                          </p:val>
                                        </p:tav>
                                      </p:tavLst>
                                    </p:anim>
                                    <p:animEffect transition="in" filter="wipe(up)">
                                      <p:cBhvr>
                                        <p:cTn id="15" dur="500"/>
                                        <p:tgtEl>
                                          <p:spTgt spid="9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4" grpId="0"/>
      <p:bldP spid="36" grpId="0" animBg="1"/>
      <p:bldP spid="95" grpId="0"/>
    </p:bldLst>
  </p:timing>
  <p:hf hdr="0" ftr="0" dt="0"/>
  <p:extLst>
    <p:ext uri="{DCECCB84-F9BA-43D5-87BE-67443E8EF086}">
      <p15:sldGuideLst xmlns:p15="http://schemas.microsoft.com/office/powerpoint/2012/main">
        <p15:guide id="1" orient="horz" pos="2088">
          <p15:clr>
            <a:srgbClr val="FBAE40"/>
          </p15:clr>
        </p15:guide>
        <p15:guide id="2"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potlight,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30" name="Caption 3"/>
          <p:cNvSpPr>
            <a:spLocks noGrp="1"/>
          </p:cNvSpPr>
          <p:nvPr>
            <p:ph type="body" idx="119" hasCustomPrompt="1"/>
          </p:nvPr>
        </p:nvSpPr>
        <p:spPr>
          <a:xfrm>
            <a:off x="8077201" y="4143350"/>
            <a:ext cx="3358940" cy="1571651"/>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31" name="Heading 3"/>
          <p:cNvSpPr>
            <a:spLocks noGrp="1"/>
          </p:cNvSpPr>
          <p:nvPr>
            <p:ph type="body" sz="quarter" idx="120" hasCustomPrompt="1"/>
          </p:nvPr>
        </p:nvSpPr>
        <p:spPr>
          <a:xfrm>
            <a:off x="8077201" y="3598163"/>
            <a:ext cx="3358940" cy="430887"/>
          </a:xfrm>
          <a:prstGeom prst="rect">
            <a:avLst/>
          </a:prstGeom>
        </p:spPr>
        <p:txBody>
          <a:bodyPr lIns="0" tIns="0" rIns="0" bIns="0">
            <a:spAutoFit/>
          </a:bodyPr>
          <a:lstStyle>
            <a:lvl1pPr marL="0" indent="0" algn="ctr">
              <a:lnSpc>
                <a:spcPct val="100000"/>
              </a:lnSpc>
              <a:spcBef>
                <a:spcPts val="0"/>
              </a:spcBef>
              <a:buNone/>
              <a:defRPr sz="2800" b="1" cap="all">
                <a:solidFill>
                  <a:schemeClr val="tx1"/>
                </a:solidFill>
              </a:defRPr>
            </a:lvl1pPr>
          </a:lstStyle>
          <a:p>
            <a:pPr lvl="0"/>
            <a:r>
              <a:rPr lang="en-US"/>
              <a:t>Heading</a:t>
            </a:r>
          </a:p>
        </p:txBody>
      </p:sp>
      <p:sp>
        <p:nvSpPr>
          <p:cNvPr id="38" name="Divider 3"/>
          <p:cNvSpPr/>
          <p:nvPr/>
        </p:nvSpPr>
        <p:spPr>
          <a:xfrm>
            <a:off x="9451869" y="3428998"/>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Image 3"/>
          <p:cNvSpPr>
            <a:spLocks noGrp="1"/>
          </p:cNvSpPr>
          <p:nvPr>
            <p:ph type="pic" sz="quarter" idx="117" hasCustomPrompt="1"/>
          </p:nvPr>
        </p:nvSpPr>
        <p:spPr>
          <a:xfrm>
            <a:off x="9147069" y="24003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26" name="Caption 2"/>
          <p:cNvSpPr>
            <a:spLocks noGrp="1"/>
          </p:cNvSpPr>
          <p:nvPr>
            <p:ph type="body" idx="115" hasCustomPrompt="1"/>
          </p:nvPr>
        </p:nvSpPr>
        <p:spPr>
          <a:xfrm>
            <a:off x="4419601" y="4143350"/>
            <a:ext cx="3352799" cy="1571651"/>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27" name="Heading 2"/>
          <p:cNvSpPr>
            <a:spLocks noGrp="1"/>
          </p:cNvSpPr>
          <p:nvPr>
            <p:ph type="body" sz="quarter" idx="116" hasCustomPrompt="1"/>
          </p:nvPr>
        </p:nvSpPr>
        <p:spPr>
          <a:xfrm>
            <a:off x="4419601" y="3598163"/>
            <a:ext cx="3352799" cy="430887"/>
          </a:xfrm>
          <a:prstGeom prst="rect">
            <a:avLst/>
          </a:prstGeom>
        </p:spPr>
        <p:txBody>
          <a:bodyPr lIns="0" tIns="0" rIns="0" bIns="0">
            <a:spAutoFit/>
          </a:bodyPr>
          <a:lstStyle>
            <a:lvl1pPr marL="0" indent="0" algn="ctr">
              <a:lnSpc>
                <a:spcPct val="100000"/>
              </a:lnSpc>
              <a:spcBef>
                <a:spcPts val="0"/>
              </a:spcBef>
              <a:buNone/>
              <a:defRPr sz="2800" b="1" cap="all">
                <a:solidFill>
                  <a:schemeClr val="tx1"/>
                </a:solidFill>
              </a:defRPr>
            </a:lvl1pPr>
          </a:lstStyle>
          <a:p>
            <a:pPr lvl="0"/>
            <a:r>
              <a:rPr lang="en-US"/>
              <a:t>Heading</a:t>
            </a:r>
          </a:p>
        </p:txBody>
      </p:sp>
      <p:sp>
        <p:nvSpPr>
          <p:cNvPr id="37" name="Divider 2"/>
          <p:cNvSpPr/>
          <p:nvPr/>
        </p:nvSpPr>
        <p:spPr>
          <a:xfrm>
            <a:off x="5791199" y="3428998"/>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Image 2"/>
          <p:cNvSpPr>
            <a:spLocks noGrp="1"/>
          </p:cNvSpPr>
          <p:nvPr>
            <p:ph type="pic" sz="quarter" idx="113" hasCustomPrompt="1"/>
          </p:nvPr>
        </p:nvSpPr>
        <p:spPr>
          <a:xfrm>
            <a:off x="5486399" y="24003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22" name="Caption 1"/>
          <p:cNvSpPr>
            <a:spLocks noGrp="1"/>
          </p:cNvSpPr>
          <p:nvPr>
            <p:ph type="body" idx="44" hasCustomPrompt="1"/>
          </p:nvPr>
        </p:nvSpPr>
        <p:spPr>
          <a:xfrm>
            <a:off x="761998" y="4143350"/>
            <a:ext cx="3352801" cy="1571651"/>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23" name="Heading 1"/>
          <p:cNvSpPr>
            <a:spLocks noGrp="1"/>
          </p:cNvSpPr>
          <p:nvPr>
            <p:ph type="body" sz="quarter" idx="33" hasCustomPrompt="1"/>
          </p:nvPr>
        </p:nvSpPr>
        <p:spPr>
          <a:xfrm>
            <a:off x="761998" y="3598163"/>
            <a:ext cx="3352801" cy="430887"/>
          </a:xfrm>
          <a:prstGeom prst="rect">
            <a:avLst/>
          </a:prstGeom>
        </p:spPr>
        <p:txBody>
          <a:bodyPr lIns="0" tIns="0" rIns="0" bIns="0">
            <a:spAutoFit/>
          </a:bodyPr>
          <a:lstStyle>
            <a:lvl1pPr marL="0" indent="0" algn="ctr">
              <a:lnSpc>
                <a:spcPct val="100000"/>
              </a:lnSpc>
              <a:spcBef>
                <a:spcPts val="0"/>
              </a:spcBef>
              <a:buNone/>
              <a:defRPr sz="2800" b="1" cap="all">
                <a:solidFill>
                  <a:schemeClr val="tx1"/>
                </a:solidFill>
              </a:defRPr>
            </a:lvl1pPr>
          </a:lstStyle>
          <a:p>
            <a:pPr lvl="0"/>
            <a:r>
              <a:rPr lang="en-US"/>
              <a:t>Heading</a:t>
            </a:r>
          </a:p>
        </p:txBody>
      </p:sp>
      <p:sp>
        <p:nvSpPr>
          <p:cNvPr id="36" name="Divider 1"/>
          <p:cNvSpPr/>
          <p:nvPr/>
        </p:nvSpPr>
        <p:spPr>
          <a:xfrm>
            <a:off x="2133597" y="3428998"/>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1828797" y="24003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18"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3705403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outVertical)">
                                      <p:cBhvr>
                                        <p:cTn id="13" dur="500"/>
                                        <p:tgtEl>
                                          <p:spTgt spid="38"/>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p:tgtEl>
                                          <p:spTgt spid="95"/>
                                        </p:tgtEl>
                                        <p:attrNameLst>
                                          <p:attrName>ppt_y</p:attrName>
                                        </p:attrNameLst>
                                      </p:cBhvr>
                                      <p:tavLst>
                                        <p:tav tm="0">
                                          <p:val>
                                            <p:strVal val="#ppt_y+#ppt_h*1.125000"/>
                                          </p:val>
                                        </p:tav>
                                        <p:tav tm="100000">
                                          <p:val>
                                            <p:strVal val="#ppt_y"/>
                                          </p:val>
                                        </p:tav>
                                      </p:tavLst>
                                    </p:anim>
                                    <p:animEffect transition="in" filter="wipe(up)">
                                      <p:cBhvr>
                                        <p:cTn id="18" dur="500"/>
                                        <p:tgtEl>
                                          <p:spTgt spid="9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ppt_y</p:attrName>
                                        </p:attrNameLst>
                                      </p:cBhvr>
                                      <p:tavLst>
                                        <p:tav tm="0">
                                          <p:val>
                                            <p:strVal val="#ppt_y+#ppt_h*1.125000"/>
                                          </p:val>
                                        </p:tav>
                                        <p:tav tm="100000">
                                          <p:val>
                                            <p:strVal val="#ppt_y"/>
                                          </p:val>
                                        </p:tav>
                                      </p:tavLst>
                                    </p:anim>
                                    <p:animEffect transition="in" filter="wipe(up)">
                                      <p:cBhvr>
                                        <p:cTn id="22" dur="500"/>
                                        <p:tgtEl>
                                          <p:spTgt spid="2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p:tgtEl>
                                          <p:spTgt spid="28"/>
                                        </p:tgtEl>
                                        <p:attrNameLst>
                                          <p:attrName>ppt_y</p:attrName>
                                        </p:attrNameLst>
                                      </p:cBhvr>
                                      <p:tavLst>
                                        <p:tav tm="0">
                                          <p:val>
                                            <p:strVal val="#ppt_y+#ppt_h*1.125000"/>
                                          </p:val>
                                        </p:tav>
                                        <p:tav tm="100000">
                                          <p:val>
                                            <p:strVal val="#ppt_y"/>
                                          </p:val>
                                        </p:tav>
                                      </p:tavLst>
                                    </p:anim>
                                    <p:animEffect transition="in" filter="wipe(up)">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8" grpId="0"/>
      <p:bldP spid="37" grpId="0" animBg="1"/>
      <p:bldP spid="24" grpId="0"/>
      <p:bldP spid="36" grpId="0" animBg="1"/>
      <p:bldP spid="95" grpId="0"/>
    </p:bldLst>
  </p:timing>
  <p:hf hdr="0" ftr="0" dt="0"/>
  <p:extLst>
    <p:ext uri="{DCECCB84-F9BA-43D5-87BE-67443E8EF086}">
      <p15:sldGuideLst xmlns:p15="http://schemas.microsoft.com/office/powerpoint/2012/main">
        <p15:guide id="1" orient="horz" pos="2088">
          <p15:clr>
            <a:srgbClr val="FBAE40"/>
          </p15:clr>
        </p15:guide>
        <p15:guide id="2"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potlight,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34" name="Caption 4"/>
          <p:cNvSpPr>
            <a:spLocks noGrp="1"/>
          </p:cNvSpPr>
          <p:nvPr>
            <p:ph type="body" idx="123" hasCustomPrompt="1"/>
          </p:nvPr>
        </p:nvSpPr>
        <p:spPr>
          <a:xfrm>
            <a:off x="8991599" y="4020240"/>
            <a:ext cx="2438403" cy="1694761"/>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35" name="Heading 4"/>
          <p:cNvSpPr>
            <a:spLocks noGrp="1"/>
          </p:cNvSpPr>
          <p:nvPr>
            <p:ph type="body" sz="quarter" idx="124" hasCustomPrompt="1"/>
          </p:nvPr>
        </p:nvSpPr>
        <p:spPr>
          <a:xfrm>
            <a:off x="8991599" y="3598162"/>
            <a:ext cx="2438403" cy="307777"/>
          </a:xfrm>
          <a:prstGeom prst="rect">
            <a:avLst/>
          </a:prstGeom>
        </p:spPr>
        <p:txBody>
          <a:bodyPr lIns="0" tIns="0" rIns="0" bIns="0">
            <a:spAutoFit/>
          </a:bodyPr>
          <a:lstStyle>
            <a:lvl1pPr marL="0" indent="0" algn="ctr">
              <a:lnSpc>
                <a:spcPct val="100000"/>
              </a:lnSpc>
              <a:spcBef>
                <a:spcPts val="0"/>
              </a:spcBef>
              <a:buNone/>
              <a:defRPr sz="2000" b="1" cap="all">
                <a:solidFill>
                  <a:schemeClr val="tx1"/>
                </a:solidFill>
              </a:defRPr>
            </a:lvl1pPr>
          </a:lstStyle>
          <a:p>
            <a:pPr lvl="0"/>
            <a:r>
              <a:rPr lang="en-US"/>
              <a:t>Heading</a:t>
            </a:r>
          </a:p>
        </p:txBody>
      </p:sp>
      <p:sp>
        <p:nvSpPr>
          <p:cNvPr id="39" name="Divider 4"/>
          <p:cNvSpPr/>
          <p:nvPr/>
        </p:nvSpPr>
        <p:spPr>
          <a:xfrm>
            <a:off x="9906000" y="3428998"/>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Image 4"/>
          <p:cNvSpPr>
            <a:spLocks noGrp="1"/>
          </p:cNvSpPr>
          <p:nvPr>
            <p:ph type="pic" sz="quarter" idx="121" hasCustomPrompt="1"/>
          </p:nvPr>
        </p:nvSpPr>
        <p:spPr>
          <a:xfrm>
            <a:off x="9601200" y="24003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30" name="Caption 3"/>
          <p:cNvSpPr>
            <a:spLocks noGrp="1"/>
          </p:cNvSpPr>
          <p:nvPr>
            <p:ph type="body" idx="119" hasCustomPrompt="1"/>
          </p:nvPr>
        </p:nvSpPr>
        <p:spPr>
          <a:xfrm>
            <a:off x="6248399" y="4020240"/>
            <a:ext cx="2438403" cy="1694761"/>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31" name="Heading 3"/>
          <p:cNvSpPr>
            <a:spLocks noGrp="1"/>
          </p:cNvSpPr>
          <p:nvPr>
            <p:ph type="body" sz="quarter" idx="120" hasCustomPrompt="1"/>
          </p:nvPr>
        </p:nvSpPr>
        <p:spPr>
          <a:xfrm>
            <a:off x="6248399" y="3598162"/>
            <a:ext cx="2438403" cy="307777"/>
          </a:xfrm>
          <a:prstGeom prst="rect">
            <a:avLst/>
          </a:prstGeom>
        </p:spPr>
        <p:txBody>
          <a:bodyPr lIns="0" tIns="0" rIns="0" bIns="0">
            <a:spAutoFit/>
          </a:bodyPr>
          <a:lstStyle>
            <a:lvl1pPr marL="0" indent="0" algn="ctr">
              <a:lnSpc>
                <a:spcPct val="100000"/>
              </a:lnSpc>
              <a:spcBef>
                <a:spcPts val="0"/>
              </a:spcBef>
              <a:buNone/>
              <a:defRPr sz="2000" b="1" cap="all">
                <a:solidFill>
                  <a:schemeClr val="tx1"/>
                </a:solidFill>
              </a:defRPr>
            </a:lvl1pPr>
          </a:lstStyle>
          <a:p>
            <a:pPr lvl="0"/>
            <a:r>
              <a:rPr lang="en-US"/>
              <a:t>Heading</a:t>
            </a:r>
          </a:p>
        </p:txBody>
      </p:sp>
      <p:sp>
        <p:nvSpPr>
          <p:cNvPr id="38" name="Divider 3"/>
          <p:cNvSpPr/>
          <p:nvPr/>
        </p:nvSpPr>
        <p:spPr>
          <a:xfrm>
            <a:off x="7162800" y="3428998"/>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Image 3"/>
          <p:cNvSpPr>
            <a:spLocks noGrp="1"/>
          </p:cNvSpPr>
          <p:nvPr>
            <p:ph type="pic" sz="quarter" idx="117" hasCustomPrompt="1"/>
          </p:nvPr>
        </p:nvSpPr>
        <p:spPr>
          <a:xfrm>
            <a:off x="6858000" y="24003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26" name="Caption 2"/>
          <p:cNvSpPr>
            <a:spLocks noGrp="1"/>
          </p:cNvSpPr>
          <p:nvPr>
            <p:ph type="body" idx="115" hasCustomPrompt="1"/>
          </p:nvPr>
        </p:nvSpPr>
        <p:spPr>
          <a:xfrm>
            <a:off x="3505199" y="4020240"/>
            <a:ext cx="2438403" cy="1694761"/>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27" name="Heading 2"/>
          <p:cNvSpPr>
            <a:spLocks noGrp="1"/>
          </p:cNvSpPr>
          <p:nvPr>
            <p:ph type="body" sz="quarter" idx="116" hasCustomPrompt="1"/>
          </p:nvPr>
        </p:nvSpPr>
        <p:spPr>
          <a:xfrm>
            <a:off x="3505199" y="3598162"/>
            <a:ext cx="2438403" cy="307777"/>
          </a:xfrm>
          <a:prstGeom prst="rect">
            <a:avLst/>
          </a:prstGeom>
        </p:spPr>
        <p:txBody>
          <a:bodyPr lIns="0" tIns="0" rIns="0" bIns="0">
            <a:spAutoFit/>
          </a:bodyPr>
          <a:lstStyle>
            <a:lvl1pPr marL="0" indent="0" algn="ctr">
              <a:lnSpc>
                <a:spcPct val="100000"/>
              </a:lnSpc>
              <a:spcBef>
                <a:spcPts val="0"/>
              </a:spcBef>
              <a:buNone/>
              <a:defRPr sz="2000" b="1" cap="all">
                <a:solidFill>
                  <a:schemeClr val="tx1"/>
                </a:solidFill>
              </a:defRPr>
            </a:lvl1pPr>
          </a:lstStyle>
          <a:p>
            <a:pPr lvl="0"/>
            <a:r>
              <a:rPr lang="en-US"/>
              <a:t>Heading</a:t>
            </a:r>
          </a:p>
        </p:txBody>
      </p:sp>
      <p:sp>
        <p:nvSpPr>
          <p:cNvPr id="37" name="Divider 2"/>
          <p:cNvSpPr/>
          <p:nvPr/>
        </p:nvSpPr>
        <p:spPr>
          <a:xfrm>
            <a:off x="4419600" y="3428998"/>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Image 2"/>
          <p:cNvSpPr>
            <a:spLocks noGrp="1"/>
          </p:cNvSpPr>
          <p:nvPr>
            <p:ph type="pic" sz="quarter" idx="113" hasCustomPrompt="1"/>
          </p:nvPr>
        </p:nvSpPr>
        <p:spPr>
          <a:xfrm>
            <a:off x="4114800" y="24003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22" name="Caption 1"/>
          <p:cNvSpPr>
            <a:spLocks noGrp="1"/>
          </p:cNvSpPr>
          <p:nvPr>
            <p:ph type="body" idx="44" hasCustomPrompt="1"/>
          </p:nvPr>
        </p:nvSpPr>
        <p:spPr>
          <a:xfrm>
            <a:off x="761999" y="4020240"/>
            <a:ext cx="2438403" cy="1694761"/>
          </a:xfrm>
          <a:prstGeom prst="rect">
            <a:avLst/>
          </a:prstGeom>
        </p:spPr>
        <p:txBody>
          <a:bodyPr lIns="0" tIns="0" rIns="0" bIns="0" anchor="t">
            <a:normAutofit/>
          </a:bodyPr>
          <a:lstStyle>
            <a:lvl1pPr marL="0" indent="0" algn="ctr">
              <a:lnSpc>
                <a:spcPct val="100000"/>
              </a:lnSpc>
              <a:buNone/>
              <a:defRPr sz="20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Caption</a:t>
            </a:r>
          </a:p>
        </p:txBody>
      </p:sp>
      <p:sp>
        <p:nvSpPr>
          <p:cNvPr id="23" name="Heading 1"/>
          <p:cNvSpPr>
            <a:spLocks noGrp="1"/>
          </p:cNvSpPr>
          <p:nvPr>
            <p:ph type="body" sz="quarter" idx="33" hasCustomPrompt="1"/>
          </p:nvPr>
        </p:nvSpPr>
        <p:spPr>
          <a:xfrm>
            <a:off x="761999" y="3598162"/>
            <a:ext cx="2438403" cy="307777"/>
          </a:xfrm>
          <a:prstGeom prst="rect">
            <a:avLst/>
          </a:prstGeom>
        </p:spPr>
        <p:txBody>
          <a:bodyPr lIns="0" tIns="0" rIns="0" bIns="0">
            <a:spAutoFit/>
          </a:bodyPr>
          <a:lstStyle>
            <a:lvl1pPr marL="0" indent="0" algn="ctr">
              <a:lnSpc>
                <a:spcPct val="100000"/>
              </a:lnSpc>
              <a:spcBef>
                <a:spcPts val="0"/>
              </a:spcBef>
              <a:buNone/>
              <a:defRPr sz="2000" b="1" cap="all">
                <a:solidFill>
                  <a:schemeClr val="tx1"/>
                </a:solidFill>
              </a:defRPr>
            </a:lvl1pPr>
          </a:lstStyle>
          <a:p>
            <a:pPr lvl="0"/>
            <a:r>
              <a:rPr lang="en-US"/>
              <a:t>Heading</a:t>
            </a:r>
          </a:p>
        </p:txBody>
      </p:sp>
      <p:sp>
        <p:nvSpPr>
          <p:cNvPr id="36" name="Divider 1"/>
          <p:cNvSpPr/>
          <p:nvPr/>
        </p:nvSpPr>
        <p:spPr>
          <a:xfrm>
            <a:off x="1676400" y="3428998"/>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1371600" y="24003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25"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1670532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outVertical)">
                                      <p:cBhvr>
                                        <p:cTn id="13" dur="500"/>
                                        <p:tgtEl>
                                          <p:spTgt spid="38"/>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outVertical)">
                                      <p:cBhvr>
                                        <p:cTn id="16" dur="500"/>
                                        <p:tgtEl>
                                          <p:spTgt spid="39"/>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p:tgtEl>
                                          <p:spTgt spid="95"/>
                                        </p:tgtEl>
                                        <p:attrNameLst>
                                          <p:attrName>ppt_y</p:attrName>
                                        </p:attrNameLst>
                                      </p:cBhvr>
                                      <p:tavLst>
                                        <p:tav tm="0">
                                          <p:val>
                                            <p:strVal val="#ppt_y+#ppt_h*1.125000"/>
                                          </p:val>
                                        </p:tav>
                                        <p:tav tm="100000">
                                          <p:val>
                                            <p:strVal val="#ppt_y"/>
                                          </p:val>
                                        </p:tav>
                                      </p:tavLst>
                                    </p:anim>
                                    <p:animEffect transition="in" filter="wipe(up)">
                                      <p:cBhvr>
                                        <p:cTn id="21" dur="500"/>
                                        <p:tgtEl>
                                          <p:spTgt spid="95"/>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p:tgtEl>
                                          <p:spTgt spid="24"/>
                                        </p:tgtEl>
                                        <p:attrNameLst>
                                          <p:attrName>ppt_y</p:attrName>
                                        </p:attrNameLst>
                                      </p:cBhvr>
                                      <p:tavLst>
                                        <p:tav tm="0">
                                          <p:val>
                                            <p:strVal val="#ppt_y+#ppt_h*1.125000"/>
                                          </p:val>
                                        </p:tav>
                                        <p:tav tm="100000">
                                          <p:val>
                                            <p:strVal val="#ppt_y"/>
                                          </p:val>
                                        </p:tav>
                                      </p:tavLst>
                                    </p:anim>
                                    <p:animEffect transition="in" filter="wipe(up)">
                                      <p:cBhvr>
                                        <p:cTn id="25" dur="500"/>
                                        <p:tgtEl>
                                          <p:spTgt spid="24"/>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p:tgtEl>
                                          <p:spTgt spid="28"/>
                                        </p:tgtEl>
                                        <p:attrNameLst>
                                          <p:attrName>ppt_y</p:attrName>
                                        </p:attrNameLst>
                                      </p:cBhvr>
                                      <p:tavLst>
                                        <p:tav tm="0">
                                          <p:val>
                                            <p:strVal val="#ppt_y+#ppt_h*1.125000"/>
                                          </p:val>
                                        </p:tav>
                                        <p:tav tm="100000">
                                          <p:val>
                                            <p:strVal val="#ppt_y"/>
                                          </p:val>
                                        </p:tav>
                                      </p:tavLst>
                                    </p:anim>
                                    <p:animEffect transition="in" filter="wipe(up)">
                                      <p:cBhvr>
                                        <p:cTn id="29" dur="500"/>
                                        <p:tgtEl>
                                          <p:spTgt spid="28"/>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p:tgtEl>
                                          <p:spTgt spid="32"/>
                                        </p:tgtEl>
                                        <p:attrNameLst>
                                          <p:attrName>ppt_y</p:attrName>
                                        </p:attrNameLst>
                                      </p:cBhvr>
                                      <p:tavLst>
                                        <p:tav tm="0">
                                          <p:val>
                                            <p:strVal val="#ppt_y+#ppt_h*1.125000"/>
                                          </p:val>
                                        </p:tav>
                                        <p:tav tm="100000">
                                          <p:val>
                                            <p:strVal val="#ppt_y"/>
                                          </p:val>
                                        </p:tav>
                                      </p:tavLst>
                                    </p:anim>
                                    <p:animEffect transition="in" filter="wipe(up)">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2" grpId="0"/>
      <p:bldP spid="38" grpId="0" animBg="1"/>
      <p:bldP spid="28" grpId="0"/>
      <p:bldP spid="37" grpId="0" animBg="1"/>
      <p:bldP spid="24" grpId="0"/>
      <p:bldP spid="36" grpId="0" animBg="1"/>
      <p:bldP spid="95" grpId="0"/>
    </p:bldLst>
  </p:timing>
  <p:hf hdr="0" ftr="0" dt="0"/>
  <p:extLst>
    <p:ext uri="{DCECCB84-F9BA-43D5-87BE-67443E8EF086}">
      <p15:sldGuideLst xmlns:p15="http://schemas.microsoft.com/office/powerpoint/2012/main">
        <p15:guide id="1" orient="horz" pos="2088">
          <p15:clr>
            <a:srgbClr val="FBAE40"/>
          </p15:clr>
        </p15:guide>
        <p15:guide id="2"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potlight, 1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330EA680-D336-4FF7-8B7A-9848BB0A1C32}" type="slidenum">
              <a:rPr lang="en-US" smtClean="0"/>
              <a:t>‹#›</a:t>
            </a:fld>
            <a:endParaRPr lang="en-US"/>
          </a:p>
        </p:txBody>
      </p:sp>
      <p:sp>
        <p:nvSpPr>
          <p:cNvPr id="10" name="Footer"/>
          <p:cNvSpPr>
            <a:spLocks noGrp="1"/>
          </p:cNvSpPr>
          <p:nvPr>
            <p:ph type="ftr" sz="quarter" idx="112"/>
          </p:nvPr>
        </p:nvSpPr>
        <p:spPr/>
        <p:txBody>
          <a:bodyPr/>
          <a:lstStyle/>
          <a:p>
            <a:pPr algn="r"/>
            <a:endParaRPr lang="en-US"/>
          </a:p>
        </p:txBody>
      </p:sp>
      <p:sp>
        <p:nvSpPr>
          <p:cNvPr id="71" name="Heading 12"/>
          <p:cNvSpPr>
            <a:spLocks noGrp="1"/>
          </p:cNvSpPr>
          <p:nvPr>
            <p:ph type="body" sz="quarter" idx="150" hasCustomPrompt="1"/>
          </p:nvPr>
        </p:nvSpPr>
        <p:spPr>
          <a:xfrm>
            <a:off x="9905999" y="5198364"/>
            <a:ext cx="1524003"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1"/>
                </a:solidFill>
              </a:defRPr>
            </a:lvl1pPr>
          </a:lstStyle>
          <a:p>
            <a:pPr lvl="0"/>
            <a:r>
              <a:rPr lang="en-US"/>
              <a:t>Heading</a:t>
            </a:r>
          </a:p>
        </p:txBody>
      </p:sp>
      <p:sp>
        <p:nvSpPr>
          <p:cNvPr id="80" name="Divider 12"/>
          <p:cNvSpPr/>
          <p:nvPr/>
        </p:nvSpPr>
        <p:spPr>
          <a:xfrm>
            <a:off x="10373937" y="50292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Image 12"/>
          <p:cNvSpPr>
            <a:spLocks noGrp="1"/>
          </p:cNvSpPr>
          <p:nvPr>
            <p:ph type="pic" sz="quarter" idx="148" hasCustomPrompt="1"/>
          </p:nvPr>
        </p:nvSpPr>
        <p:spPr>
          <a:xfrm>
            <a:off x="10058399" y="40005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66" name="Heading 11"/>
          <p:cNvSpPr>
            <a:spLocks noGrp="1"/>
          </p:cNvSpPr>
          <p:nvPr>
            <p:ph type="body" sz="quarter" idx="147" hasCustomPrompt="1"/>
          </p:nvPr>
        </p:nvSpPr>
        <p:spPr>
          <a:xfrm>
            <a:off x="8077200" y="5198364"/>
            <a:ext cx="1524003"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1"/>
                </a:solidFill>
              </a:defRPr>
            </a:lvl1pPr>
          </a:lstStyle>
          <a:p>
            <a:pPr lvl="0"/>
            <a:r>
              <a:rPr lang="en-US"/>
              <a:t>Heading</a:t>
            </a:r>
          </a:p>
        </p:txBody>
      </p:sp>
      <p:sp>
        <p:nvSpPr>
          <p:cNvPr id="79" name="Divider 11"/>
          <p:cNvSpPr/>
          <p:nvPr/>
        </p:nvSpPr>
        <p:spPr>
          <a:xfrm>
            <a:off x="8545137" y="50292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Image 11"/>
          <p:cNvSpPr>
            <a:spLocks noGrp="1"/>
          </p:cNvSpPr>
          <p:nvPr>
            <p:ph type="pic" sz="quarter" idx="145" hasCustomPrompt="1"/>
          </p:nvPr>
        </p:nvSpPr>
        <p:spPr>
          <a:xfrm>
            <a:off x="8229599" y="40005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63" name="Heading 10"/>
          <p:cNvSpPr>
            <a:spLocks noGrp="1"/>
          </p:cNvSpPr>
          <p:nvPr>
            <p:ph type="body" sz="quarter" idx="144" hasCustomPrompt="1"/>
          </p:nvPr>
        </p:nvSpPr>
        <p:spPr>
          <a:xfrm>
            <a:off x="6248400" y="5198364"/>
            <a:ext cx="1524003"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1"/>
                </a:solidFill>
              </a:defRPr>
            </a:lvl1pPr>
          </a:lstStyle>
          <a:p>
            <a:pPr lvl="0"/>
            <a:r>
              <a:rPr lang="en-US"/>
              <a:t>Heading</a:t>
            </a:r>
          </a:p>
        </p:txBody>
      </p:sp>
      <p:sp>
        <p:nvSpPr>
          <p:cNvPr id="78" name="Divider 10"/>
          <p:cNvSpPr/>
          <p:nvPr/>
        </p:nvSpPr>
        <p:spPr>
          <a:xfrm>
            <a:off x="6716339" y="50292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Image 10"/>
          <p:cNvSpPr>
            <a:spLocks noGrp="1"/>
          </p:cNvSpPr>
          <p:nvPr>
            <p:ph type="pic" sz="quarter" idx="142" hasCustomPrompt="1"/>
          </p:nvPr>
        </p:nvSpPr>
        <p:spPr>
          <a:xfrm>
            <a:off x="6400800" y="40005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60" name="Heading 9"/>
          <p:cNvSpPr>
            <a:spLocks noGrp="1"/>
          </p:cNvSpPr>
          <p:nvPr>
            <p:ph type="body" sz="quarter" idx="141" hasCustomPrompt="1"/>
          </p:nvPr>
        </p:nvSpPr>
        <p:spPr>
          <a:xfrm>
            <a:off x="4419600" y="5198364"/>
            <a:ext cx="1524003"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1"/>
                </a:solidFill>
              </a:defRPr>
            </a:lvl1pPr>
          </a:lstStyle>
          <a:p>
            <a:pPr lvl="0"/>
            <a:r>
              <a:rPr lang="en-US"/>
              <a:t>Heading</a:t>
            </a:r>
          </a:p>
        </p:txBody>
      </p:sp>
      <p:sp>
        <p:nvSpPr>
          <p:cNvPr id="77" name="Divider 9"/>
          <p:cNvSpPr/>
          <p:nvPr/>
        </p:nvSpPr>
        <p:spPr>
          <a:xfrm>
            <a:off x="4887539" y="50292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Image 9"/>
          <p:cNvSpPr>
            <a:spLocks noGrp="1"/>
          </p:cNvSpPr>
          <p:nvPr>
            <p:ph type="pic" sz="quarter" idx="139" hasCustomPrompt="1"/>
          </p:nvPr>
        </p:nvSpPr>
        <p:spPr>
          <a:xfrm>
            <a:off x="4572000" y="40005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57" name="Heading 8"/>
          <p:cNvSpPr>
            <a:spLocks noGrp="1"/>
          </p:cNvSpPr>
          <p:nvPr>
            <p:ph type="body" sz="quarter" idx="138" hasCustomPrompt="1"/>
          </p:nvPr>
        </p:nvSpPr>
        <p:spPr>
          <a:xfrm>
            <a:off x="2590800" y="5198364"/>
            <a:ext cx="1524003"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1"/>
                </a:solidFill>
              </a:defRPr>
            </a:lvl1pPr>
          </a:lstStyle>
          <a:p>
            <a:pPr lvl="0"/>
            <a:r>
              <a:rPr lang="en-US"/>
              <a:t>Heading</a:t>
            </a:r>
          </a:p>
        </p:txBody>
      </p:sp>
      <p:sp>
        <p:nvSpPr>
          <p:cNvPr id="76" name="Divider 8"/>
          <p:cNvSpPr/>
          <p:nvPr/>
        </p:nvSpPr>
        <p:spPr>
          <a:xfrm>
            <a:off x="3058739" y="50292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Image 8"/>
          <p:cNvSpPr>
            <a:spLocks noGrp="1"/>
          </p:cNvSpPr>
          <p:nvPr>
            <p:ph type="pic" sz="quarter" idx="136" hasCustomPrompt="1"/>
          </p:nvPr>
        </p:nvSpPr>
        <p:spPr>
          <a:xfrm>
            <a:off x="2743200" y="40005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54" name="Heading 7"/>
          <p:cNvSpPr>
            <a:spLocks noGrp="1"/>
          </p:cNvSpPr>
          <p:nvPr>
            <p:ph type="body" sz="quarter" idx="135" hasCustomPrompt="1"/>
          </p:nvPr>
        </p:nvSpPr>
        <p:spPr>
          <a:xfrm>
            <a:off x="762000" y="5198364"/>
            <a:ext cx="1524003"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1"/>
                </a:solidFill>
              </a:defRPr>
            </a:lvl1pPr>
          </a:lstStyle>
          <a:p>
            <a:pPr lvl="0"/>
            <a:r>
              <a:rPr lang="en-US"/>
              <a:t>Heading</a:t>
            </a:r>
          </a:p>
        </p:txBody>
      </p:sp>
      <p:sp>
        <p:nvSpPr>
          <p:cNvPr id="75" name="Divider 7"/>
          <p:cNvSpPr/>
          <p:nvPr/>
        </p:nvSpPr>
        <p:spPr>
          <a:xfrm>
            <a:off x="1229937" y="5029200"/>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Image 7"/>
          <p:cNvSpPr>
            <a:spLocks noGrp="1"/>
          </p:cNvSpPr>
          <p:nvPr>
            <p:ph type="pic" sz="quarter" idx="133" hasCustomPrompt="1"/>
          </p:nvPr>
        </p:nvSpPr>
        <p:spPr>
          <a:xfrm>
            <a:off x="914399" y="40005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68" name="Heading 6"/>
          <p:cNvSpPr>
            <a:spLocks noGrp="1"/>
          </p:cNvSpPr>
          <p:nvPr>
            <p:ph type="body" sz="quarter" idx="132" hasCustomPrompt="1"/>
          </p:nvPr>
        </p:nvSpPr>
        <p:spPr>
          <a:xfrm>
            <a:off x="9906000" y="3259686"/>
            <a:ext cx="15240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1"/>
                </a:solidFill>
              </a:defRPr>
            </a:lvl1pPr>
          </a:lstStyle>
          <a:p>
            <a:pPr lvl="0"/>
            <a:r>
              <a:rPr lang="en-US"/>
              <a:t>Heading</a:t>
            </a:r>
          </a:p>
        </p:txBody>
      </p:sp>
      <p:sp>
        <p:nvSpPr>
          <p:cNvPr id="74" name="Divider 6"/>
          <p:cNvSpPr/>
          <p:nvPr/>
        </p:nvSpPr>
        <p:spPr>
          <a:xfrm>
            <a:off x="10373937" y="3090672"/>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Image 6"/>
          <p:cNvSpPr>
            <a:spLocks noGrp="1"/>
          </p:cNvSpPr>
          <p:nvPr>
            <p:ph type="pic" sz="quarter" idx="129" hasCustomPrompt="1"/>
          </p:nvPr>
        </p:nvSpPr>
        <p:spPr>
          <a:xfrm>
            <a:off x="10058399" y="2057399"/>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45" name="Heading 5"/>
          <p:cNvSpPr>
            <a:spLocks noGrp="1"/>
          </p:cNvSpPr>
          <p:nvPr>
            <p:ph type="body" sz="quarter" idx="128" hasCustomPrompt="1"/>
          </p:nvPr>
        </p:nvSpPr>
        <p:spPr>
          <a:xfrm>
            <a:off x="8077201" y="3259686"/>
            <a:ext cx="15240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1"/>
                </a:solidFill>
              </a:defRPr>
            </a:lvl1pPr>
          </a:lstStyle>
          <a:p>
            <a:pPr lvl="0"/>
            <a:r>
              <a:rPr lang="en-US"/>
              <a:t>Heading</a:t>
            </a:r>
          </a:p>
        </p:txBody>
      </p:sp>
      <p:sp>
        <p:nvSpPr>
          <p:cNvPr id="73" name="Divider 5"/>
          <p:cNvSpPr/>
          <p:nvPr/>
        </p:nvSpPr>
        <p:spPr>
          <a:xfrm>
            <a:off x="8545137" y="3090672"/>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Image 5"/>
          <p:cNvSpPr>
            <a:spLocks noGrp="1"/>
          </p:cNvSpPr>
          <p:nvPr>
            <p:ph type="pic" sz="quarter" idx="125" hasCustomPrompt="1"/>
          </p:nvPr>
        </p:nvSpPr>
        <p:spPr>
          <a:xfrm>
            <a:off x="8229599" y="2057399"/>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41" name="Heading 4"/>
          <p:cNvSpPr>
            <a:spLocks noGrp="1"/>
          </p:cNvSpPr>
          <p:nvPr>
            <p:ph type="body" sz="quarter" idx="124" hasCustomPrompt="1"/>
          </p:nvPr>
        </p:nvSpPr>
        <p:spPr>
          <a:xfrm>
            <a:off x="6248401" y="3259686"/>
            <a:ext cx="15240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1"/>
                </a:solidFill>
              </a:defRPr>
            </a:lvl1pPr>
          </a:lstStyle>
          <a:p>
            <a:pPr lvl="0"/>
            <a:r>
              <a:rPr lang="en-US"/>
              <a:t>Heading</a:t>
            </a:r>
          </a:p>
        </p:txBody>
      </p:sp>
      <p:sp>
        <p:nvSpPr>
          <p:cNvPr id="72" name="Divider 4"/>
          <p:cNvSpPr/>
          <p:nvPr/>
        </p:nvSpPr>
        <p:spPr>
          <a:xfrm>
            <a:off x="6716339" y="3090672"/>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Image 4"/>
          <p:cNvSpPr>
            <a:spLocks noGrp="1"/>
          </p:cNvSpPr>
          <p:nvPr>
            <p:ph type="pic" sz="quarter" idx="121" hasCustomPrompt="1"/>
          </p:nvPr>
        </p:nvSpPr>
        <p:spPr>
          <a:xfrm>
            <a:off x="6400800" y="2057399"/>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37" name="Heading 3"/>
          <p:cNvSpPr>
            <a:spLocks noGrp="1"/>
          </p:cNvSpPr>
          <p:nvPr>
            <p:ph type="body" sz="quarter" idx="120" hasCustomPrompt="1"/>
          </p:nvPr>
        </p:nvSpPr>
        <p:spPr>
          <a:xfrm>
            <a:off x="4419601" y="3259686"/>
            <a:ext cx="15240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1"/>
                </a:solidFill>
              </a:defRPr>
            </a:lvl1pPr>
          </a:lstStyle>
          <a:p>
            <a:pPr lvl="0"/>
            <a:r>
              <a:rPr lang="en-US"/>
              <a:t>Heading</a:t>
            </a:r>
          </a:p>
        </p:txBody>
      </p:sp>
      <p:sp>
        <p:nvSpPr>
          <p:cNvPr id="67" name="Divider 3"/>
          <p:cNvSpPr/>
          <p:nvPr/>
        </p:nvSpPr>
        <p:spPr>
          <a:xfrm>
            <a:off x="4887539" y="3090672"/>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Image 3"/>
          <p:cNvSpPr>
            <a:spLocks noGrp="1"/>
          </p:cNvSpPr>
          <p:nvPr>
            <p:ph type="pic" sz="quarter" idx="117" hasCustomPrompt="1"/>
          </p:nvPr>
        </p:nvSpPr>
        <p:spPr>
          <a:xfrm>
            <a:off x="4572000" y="2057399"/>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33" name="Heading 2"/>
          <p:cNvSpPr>
            <a:spLocks noGrp="1"/>
          </p:cNvSpPr>
          <p:nvPr>
            <p:ph type="body" sz="quarter" idx="116" hasCustomPrompt="1"/>
          </p:nvPr>
        </p:nvSpPr>
        <p:spPr>
          <a:xfrm>
            <a:off x="2590801" y="3259686"/>
            <a:ext cx="15240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1"/>
                </a:solidFill>
              </a:defRPr>
            </a:lvl1pPr>
          </a:lstStyle>
          <a:p>
            <a:pPr lvl="0"/>
            <a:r>
              <a:rPr lang="en-US"/>
              <a:t>Heading</a:t>
            </a:r>
          </a:p>
        </p:txBody>
      </p:sp>
      <p:sp>
        <p:nvSpPr>
          <p:cNvPr id="50" name="Divider 2"/>
          <p:cNvSpPr/>
          <p:nvPr/>
        </p:nvSpPr>
        <p:spPr>
          <a:xfrm>
            <a:off x="3058739" y="3090672"/>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Image 2"/>
          <p:cNvSpPr>
            <a:spLocks noGrp="1"/>
          </p:cNvSpPr>
          <p:nvPr>
            <p:ph type="pic" sz="quarter" idx="113" hasCustomPrompt="1"/>
          </p:nvPr>
        </p:nvSpPr>
        <p:spPr>
          <a:xfrm>
            <a:off x="2743200" y="2057399"/>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51" name="Heading 1"/>
          <p:cNvSpPr>
            <a:spLocks noGrp="1"/>
          </p:cNvSpPr>
          <p:nvPr>
            <p:ph type="body" sz="quarter" idx="33" hasCustomPrompt="1"/>
          </p:nvPr>
        </p:nvSpPr>
        <p:spPr>
          <a:xfrm>
            <a:off x="762001" y="3259686"/>
            <a:ext cx="15240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1"/>
                </a:solidFill>
              </a:defRPr>
            </a:lvl1pPr>
          </a:lstStyle>
          <a:p>
            <a:pPr lvl="0"/>
            <a:r>
              <a:rPr lang="en-US"/>
              <a:t>Heading</a:t>
            </a:r>
          </a:p>
        </p:txBody>
      </p:sp>
      <p:sp>
        <p:nvSpPr>
          <p:cNvPr id="44" name="Divider 1"/>
          <p:cNvSpPr/>
          <p:nvPr/>
        </p:nvSpPr>
        <p:spPr>
          <a:xfrm>
            <a:off x="1229937" y="3090672"/>
            <a:ext cx="609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914399" y="2057400"/>
            <a:ext cx="1219200" cy="914400"/>
          </a:xfrm>
          <a:prstGeom prst="ellipse">
            <a:avLst/>
          </a:prstGeom>
          <a:noFill/>
        </p:spPr>
        <p:txBody>
          <a:bodyPr anchor="ctr">
            <a:normAutofit/>
          </a:bodyPr>
          <a:lstStyle>
            <a:lvl1pPr marL="0" indent="0" algn="ctr">
              <a:lnSpc>
                <a:spcPct val="100000"/>
              </a:lnSpc>
              <a:buNone/>
              <a:defRPr sz="900"/>
            </a:lvl1pPr>
          </a:lstStyle>
          <a:p>
            <a:r>
              <a:rPr lang="en-US"/>
              <a:t>Image</a:t>
            </a:r>
          </a:p>
        </p:txBody>
      </p:sp>
      <p:sp>
        <p:nvSpPr>
          <p:cNvPr id="43" name="Subtitle"/>
          <p:cNvSpPr>
            <a:spLocks noGrp="1"/>
          </p:cNvSpPr>
          <p:nvPr>
            <p:ph type="body" sz="quarter" idx="14" hasCustomPrompt="1"/>
          </p:nvPr>
        </p:nvSpPr>
        <p:spPr>
          <a:xfrm>
            <a:off x="762000" y="1485902"/>
            <a:ext cx="10668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a:t>Slide subtitle</a:t>
            </a:r>
          </a:p>
        </p:txBody>
      </p:sp>
      <p:sp>
        <p:nvSpPr>
          <p:cNvPr id="2" name="Title"/>
          <p:cNvSpPr>
            <a:spLocks noGrp="1"/>
          </p:cNvSpPr>
          <p:nvPr>
            <p:ph type="title" hasCustomPrompt="1"/>
          </p:nvPr>
        </p:nvSpPr>
        <p:spPr/>
        <p:txBody>
          <a:bodyPr/>
          <a:lstStyle>
            <a:lvl1pPr>
              <a:defRPr baseline="0"/>
            </a:lvl1pPr>
          </a:lstStyle>
          <a:p>
            <a:r>
              <a:rPr lang="en-US"/>
              <a:t>Slide title</a:t>
            </a:r>
          </a:p>
        </p:txBody>
      </p:sp>
    </p:spTree>
    <p:extLst>
      <p:ext uri="{BB962C8B-B14F-4D97-AF65-F5344CB8AC3E}">
        <p14:creationId xmlns:p14="http://schemas.microsoft.com/office/powerpoint/2010/main" val="2086188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outVertical)">
                                      <p:cBhvr>
                                        <p:cTn id="7" dur="500"/>
                                        <p:tgtEl>
                                          <p:spTgt spid="4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outVertical)">
                                      <p:cBhvr>
                                        <p:cTn id="10" dur="500"/>
                                        <p:tgtEl>
                                          <p:spTgt spid="50"/>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arn(outVertical)">
                                      <p:cBhvr>
                                        <p:cTn id="13" dur="500"/>
                                        <p:tgtEl>
                                          <p:spTgt spid="67"/>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barn(outVertical)">
                                      <p:cBhvr>
                                        <p:cTn id="16" dur="500"/>
                                        <p:tgtEl>
                                          <p:spTgt spid="72"/>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barn(outVertical)">
                                      <p:cBhvr>
                                        <p:cTn id="19" dur="500"/>
                                        <p:tgtEl>
                                          <p:spTgt spid="73"/>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barn(outVertical)">
                                      <p:cBhvr>
                                        <p:cTn id="22" dur="500"/>
                                        <p:tgtEl>
                                          <p:spTgt spid="7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barn(outVertical)">
                                      <p:cBhvr>
                                        <p:cTn id="25" dur="500"/>
                                        <p:tgtEl>
                                          <p:spTgt spid="75"/>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arn(outVertical)">
                                      <p:cBhvr>
                                        <p:cTn id="28" dur="500"/>
                                        <p:tgtEl>
                                          <p:spTgt spid="76"/>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barn(outVertical)">
                                      <p:cBhvr>
                                        <p:cTn id="31" dur="500"/>
                                        <p:tgtEl>
                                          <p:spTgt spid="77"/>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barn(outVertical)">
                                      <p:cBhvr>
                                        <p:cTn id="34" dur="500"/>
                                        <p:tgtEl>
                                          <p:spTgt spid="78"/>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arn(outVertical)">
                                      <p:cBhvr>
                                        <p:cTn id="37" dur="500"/>
                                        <p:tgtEl>
                                          <p:spTgt spid="7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barn(outVertical)">
                                      <p:cBhvr>
                                        <p:cTn id="40" dur="500"/>
                                        <p:tgtEl>
                                          <p:spTgt spid="80"/>
                                        </p:tgtEl>
                                      </p:cBhvr>
                                    </p:animEffect>
                                  </p:childTnLst>
                                </p:cTn>
                              </p:par>
                            </p:childTnLst>
                          </p:cTn>
                        </p:par>
                        <p:par>
                          <p:cTn id="41" fill="hold">
                            <p:stCondLst>
                              <p:cond delay="500"/>
                            </p:stCondLst>
                            <p:childTnLst>
                              <p:par>
                                <p:cTn id="42" presetID="12" presetClass="entr" presetSubtype="4"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 calcmode="lin" valueType="num">
                                      <p:cBhvr additive="base">
                                        <p:cTn id="44" dur="500"/>
                                        <p:tgtEl>
                                          <p:spTgt spid="95"/>
                                        </p:tgtEl>
                                        <p:attrNameLst>
                                          <p:attrName>ppt_y</p:attrName>
                                        </p:attrNameLst>
                                      </p:cBhvr>
                                      <p:tavLst>
                                        <p:tav tm="0">
                                          <p:val>
                                            <p:strVal val="#ppt_y+#ppt_h*1.125000"/>
                                          </p:val>
                                        </p:tav>
                                        <p:tav tm="100000">
                                          <p:val>
                                            <p:strVal val="#ppt_y"/>
                                          </p:val>
                                        </p:tav>
                                      </p:tavLst>
                                    </p:anim>
                                    <p:animEffect transition="in" filter="wipe(up)">
                                      <p:cBhvr>
                                        <p:cTn id="45" dur="500"/>
                                        <p:tgtEl>
                                          <p:spTgt spid="95"/>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p:tgtEl>
                                          <p:spTgt spid="30"/>
                                        </p:tgtEl>
                                        <p:attrNameLst>
                                          <p:attrName>ppt_y</p:attrName>
                                        </p:attrNameLst>
                                      </p:cBhvr>
                                      <p:tavLst>
                                        <p:tav tm="0">
                                          <p:val>
                                            <p:strVal val="#ppt_y+#ppt_h*1.125000"/>
                                          </p:val>
                                        </p:tav>
                                        <p:tav tm="100000">
                                          <p:val>
                                            <p:strVal val="#ppt_y"/>
                                          </p:val>
                                        </p:tav>
                                      </p:tavLst>
                                    </p:anim>
                                    <p:animEffect transition="in" filter="wipe(up)">
                                      <p:cBhvr>
                                        <p:cTn id="49" dur="500"/>
                                        <p:tgtEl>
                                          <p:spTgt spid="3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p:tgtEl>
                                          <p:spTgt spid="34"/>
                                        </p:tgtEl>
                                        <p:attrNameLst>
                                          <p:attrName>ppt_y</p:attrName>
                                        </p:attrNameLst>
                                      </p:cBhvr>
                                      <p:tavLst>
                                        <p:tav tm="0">
                                          <p:val>
                                            <p:strVal val="#ppt_y+#ppt_h*1.125000"/>
                                          </p:val>
                                        </p:tav>
                                        <p:tav tm="100000">
                                          <p:val>
                                            <p:strVal val="#ppt_y"/>
                                          </p:val>
                                        </p:tav>
                                      </p:tavLst>
                                    </p:anim>
                                    <p:animEffect transition="in" filter="wipe(up)">
                                      <p:cBhvr>
                                        <p:cTn id="53" dur="500"/>
                                        <p:tgtEl>
                                          <p:spTgt spid="34"/>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p:tgtEl>
                                          <p:spTgt spid="38"/>
                                        </p:tgtEl>
                                        <p:attrNameLst>
                                          <p:attrName>ppt_y</p:attrName>
                                        </p:attrNameLst>
                                      </p:cBhvr>
                                      <p:tavLst>
                                        <p:tav tm="0">
                                          <p:val>
                                            <p:strVal val="#ppt_y+#ppt_h*1.125000"/>
                                          </p:val>
                                        </p:tav>
                                        <p:tav tm="100000">
                                          <p:val>
                                            <p:strVal val="#ppt_y"/>
                                          </p:val>
                                        </p:tav>
                                      </p:tavLst>
                                    </p:anim>
                                    <p:animEffect transition="in" filter="wipe(up)">
                                      <p:cBhvr>
                                        <p:cTn id="57" dur="500"/>
                                        <p:tgtEl>
                                          <p:spTgt spid="3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p:tgtEl>
                                          <p:spTgt spid="42"/>
                                        </p:tgtEl>
                                        <p:attrNameLst>
                                          <p:attrName>ppt_y</p:attrName>
                                        </p:attrNameLst>
                                      </p:cBhvr>
                                      <p:tavLst>
                                        <p:tav tm="0">
                                          <p:val>
                                            <p:strVal val="#ppt_y+#ppt_h*1.125000"/>
                                          </p:val>
                                        </p:tav>
                                        <p:tav tm="100000">
                                          <p:val>
                                            <p:strVal val="#ppt_y"/>
                                          </p:val>
                                        </p:tav>
                                      </p:tavLst>
                                    </p:anim>
                                    <p:animEffect transition="in" filter="wipe(up)">
                                      <p:cBhvr>
                                        <p:cTn id="61" dur="500"/>
                                        <p:tgtEl>
                                          <p:spTgt spid="42"/>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p:tgtEl>
                                          <p:spTgt spid="47"/>
                                        </p:tgtEl>
                                        <p:attrNameLst>
                                          <p:attrName>ppt_y</p:attrName>
                                        </p:attrNameLst>
                                      </p:cBhvr>
                                      <p:tavLst>
                                        <p:tav tm="0">
                                          <p:val>
                                            <p:strVal val="#ppt_y+#ppt_h*1.125000"/>
                                          </p:val>
                                        </p:tav>
                                        <p:tav tm="100000">
                                          <p:val>
                                            <p:strVal val="#ppt_y"/>
                                          </p:val>
                                        </p:tav>
                                      </p:tavLst>
                                    </p:anim>
                                    <p:animEffect transition="in" filter="wipe(up)">
                                      <p:cBhvr>
                                        <p:cTn id="65" dur="500"/>
                                        <p:tgtEl>
                                          <p:spTgt spid="47"/>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p:tgtEl>
                                          <p:spTgt spid="52"/>
                                        </p:tgtEl>
                                        <p:attrNameLst>
                                          <p:attrName>ppt_y</p:attrName>
                                        </p:attrNameLst>
                                      </p:cBhvr>
                                      <p:tavLst>
                                        <p:tav tm="0">
                                          <p:val>
                                            <p:strVal val="#ppt_y+#ppt_h*1.125000"/>
                                          </p:val>
                                        </p:tav>
                                        <p:tav tm="100000">
                                          <p:val>
                                            <p:strVal val="#ppt_y"/>
                                          </p:val>
                                        </p:tav>
                                      </p:tavLst>
                                    </p:anim>
                                    <p:animEffect transition="in" filter="wipe(up)">
                                      <p:cBhvr>
                                        <p:cTn id="69" dur="500"/>
                                        <p:tgtEl>
                                          <p:spTgt spid="52"/>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p:tgtEl>
                                          <p:spTgt spid="55"/>
                                        </p:tgtEl>
                                        <p:attrNameLst>
                                          <p:attrName>ppt_y</p:attrName>
                                        </p:attrNameLst>
                                      </p:cBhvr>
                                      <p:tavLst>
                                        <p:tav tm="0">
                                          <p:val>
                                            <p:strVal val="#ppt_y+#ppt_h*1.125000"/>
                                          </p:val>
                                        </p:tav>
                                        <p:tav tm="100000">
                                          <p:val>
                                            <p:strVal val="#ppt_y"/>
                                          </p:val>
                                        </p:tav>
                                      </p:tavLst>
                                    </p:anim>
                                    <p:animEffect transition="in" filter="wipe(up)">
                                      <p:cBhvr>
                                        <p:cTn id="73" dur="500"/>
                                        <p:tgtEl>
                                          <p:spTgt spid="55"/>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additive="base">
                                        <p:cTn id="76" dur="500"/>
                                        <p:tgtEl>
                                          <p:spTgt spid="58"/>
                                        </p:tgtEl>
                                        <p:attrNameLst>
                                          <p:attrName>ppt_y</p:attrName>
                                        </p:attrNameLst>
                                      </p:cBhvr>
                                      <p:tavLst>
                                        <p:tav tm="0">
                                          <p:val>
                                            <p:strVal val="#ppt_y+#ppt_h*1.125000"/>
                                          </p:val>
                                        </p:tav>
                                        <p:tav tm="100000">
                                          <p:val>
                                            <p:strVal val="#ppt_y"/>
                                          </p:val>
                                        </p:tav>
                                      </p:tavLst>
                                    </p:anim>
                                    <p:animEffect transition="in" filter="wipe(up)">
                                      <p:cBhvr>
                                        <p:cTn id="77" dur="500"/>
                                        <p:tgtEl>
                                          <p:spTgt spid="58"/>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additive="base">
                                        <p:cTn id="80" dur="500"/>
                                        <p:tgtEl>
                                          <p:spTgt spid="61"/>
                                        </p:tgtEl>
                                        <p:attrNameLst>
                                          <p:attrName>ppt_y</p:attrName>
                                        </p:attrNameLst>
                                      </p:cBhvr>
                                      <p:tavLst>
                                        <p:tav tm="0">
                                          <p:val>
                                            <p:strVal val="#ppt_y+#ppt_h*1.125000"/>
                                          </p:val>
                                        </p:tav>
                                        <p:tav tm="100000">
                                          <p:val>
                                            <p:strVal val="#ppt_y"/>
                                          </p:val>
                                        </p:tav>
                                      </p:tavLst>
                                    </p:anim>
                                    <p:animEffect transition="in" filter="wipe(up)">
                                      <p:cBhvr>
                                        <p:cTn id="81" dur="500"/>
                                        <p:tgtEl>
                                          <p:spTgt spid="61"/>
                                        </p:tgtEl>
                                      </p:cBhvr>
                                    </p:animEffect>
                                  </p:childTnLst>
                                </p:cTn>
                              </p:par>
                              <p:par>
                                <p:cTn id="82" presetID="12" presetClass="entr" presetSubtype="4"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additive="base">
                                        <p:cTn id="84" dur="500"/>
                                        <p:tgtEl>
                                          <p:spTgt spid="64"/>
                                        </p:tgtEl>
                                        <p:attrNameLst>
                                          <p:attrName>ppt_y</p:attrName>
                                        </p:attrNameLst>
                                      </p:cBhvr>
                                      <p:tavLst>
                                        <p:tav tm="0">
                                          <p:val>
                                            <p:strVal val="#ppt_y+#ppt_h*1.125000"/>
                                          </p:val>
                                        </p:tav>
                                        <p:tav tm="100000">
                                          <p:val>
                                            <p:strVal val="#ppt_y"/>
                                          </p:val>
                                        </p:tav>
                                      </p:tavLst>
                                    </p:anim>
                                    <p:animEffect transition="in" filter="wipe(up)">
                                      <p:cBhvr>
                                        <p:cTn id="85" dur="500"/>
                                        <p:tgtEl>
                                          <p:spTgt spid="64"/>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additive="base">
                                        <p:cTn id="88" dur="500"/>
                                        <p:tgtEl>
                                          <p:spTgt spid="69"/>
                                        </p:tgtEl>
                                        <p:attrNameLst>
                                          <p:attrName>ppt_y</p:attrName>
                                        </p:attrNameLst>
                                      </p:cBhvr>
                                      <p:tavLst>
                                        <p:tav tm="0">
                                          <p:val>
                                            <p:strVal val="#ppt_y+#ppt_h*1.125000"/>
                                          </p:val>
                                        </p:tav>
                                        <p:tav tm="100000">
                                          <p:val>
                                            <p:strVal val="#ppt_y"/>
                                          </p:val>
                                        </p:tav>
                                      </p:tavLst>
                                    </p:anim>
                                    <p:animEffect transition="in" filter="wipe(up)">
                                      <p:cBhvr>
                                        <p:cTn id="8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69" grpId="0"/>
      <p:bldP spid="79" grpId="0" animBg="1"/>
      <p:bldP spid="64" grpId="0"/>
      <p:bldP spid="78" grpId="0" animBg="1"/>
      <p:bldP spid="61" grpId="0"/>
      <p:bldP spid="77" grpId="0" animBg="1"/>
      <p:bldP spid="58" grpId="0"/>
      <p:bldP spid="76" grpId="0" animBg="1"/>
      <p:bldP spid="55" grpId="0"/>
      <p:bldP spid="75" grpId="0" animBg="1"/>
      <p:bldP spid="52" grpId="0"/>
      <p:bldP spid="74" grpId="0" animBg="1"/>
      <p:bldP spid="47" grpId="0"/>
      <p:bldP spid="73" grpId="0" animBg="1"/>
      <p:bldP spid="42" grpId="0"/>
      <p:bldP spid="72" grpId="0" animBg="1"/>
      <p:bldP spid="38" grpId="0"/>
      <p:bldP spid="67" grpId="0" animBg="1"/>
      <p:bldP spid="34" grpId="0"/>
      <p:bldP spid="50" grpId="0" animBg="1"/>
      <p:bldP spid="30" grpId="0"/>
      <p:bldP spid="44" grpId="0" animBg="1"/>
      <p:bldP spid="95" grpId="0"/>
    </p:bldLst>
  </p:timing>
  <p:hf hdr="0" ftr="0" dt="0"/>
  <p:extLst>
    <p:ext uri="{DCECCB84-F9BA-43D5-87BE-67443E8EF086}">
      <p15:sldGuideLst xmlns:p15="http://schemas.microsoft.com/office/powerpoint/2012/main">
        <p15:guide id="1" orient="horz" pos="2376">
          <p15:clr>
            <a:srgbClr val="FBAE40"/>
          </p15:clr>
        </p15:guide>
        <p15:guide id="2" orient="horz" pos="2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End Title, Number On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2000" y="2063814"/>
            <a:ext cx="5181600" cy="2306096"/>
          </a:xfrm>
          <a:prstGeom prst="rect">
            <a:avLst/>
          </a:prstGeom>
        </p:spPr>
      </p:pic>
      <p:pic>
        <p:nvPicPr>
          <p:cNvPr id="12" name="Picture 11"/>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51115" y="5947449"/>
            <a:ext cx="3069771" cy="449502"/>
          </a:xfrm>
          <a:prstGeom prst="rect">
            <a:avLst/>
          </a:prstGeom>
        </p:spPr>
      </p:pic>
      <p:pic>
        <p:nvPicPr>
          <p:cNvPr id="14" name="Picture 13"/>
          <p:cNvPicPr>
            <a:picLocks noChangeAspect="1"/>
          </p:cNvPicPr>
          <p:nvPr/>
        </p:nvPicPr>
        <p:blipFill>
          <a:blip r:embed="rId7"/>
          <a:stretch>
            <a:fillRect/>
          </a:stretch>
        </p:blipFill>
        <p:spPr>
          <a:xfrm>
            <a:off x="760376" y="-2"/>
            <a:ext cx="1016000" cy="457200"/>
          </a:xfrm>
          <a:prstGeom prst="rect">
            <a:avLst/>
          </a:prstGeom>
        </p:spPr>
      </p:pic>
    </p:spTree>
    <p:extLst>
      <p:ext uri="{BB962C8B-B14F-4D97-AF65-F5344CB8AC3E}">
        <p14:creationId xmlns:p14="http://schemas.microsoft.com/office/powerpoint/2010/main" val="2521470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End Title, Bear Head Banner">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2000" y="2063814"/>
            <a:ext cx="5181600" cy="2306096"/>
          </a:xfrm>
          <a:prstGeom prst="rect">
            <a:avLst/>
          </a:prstGeom>
        </p:spPr>
      </p:pic>
      <p:pic>
        <p:nvPicPr>
          <p:cNvPr id="12" name="Picture 11"/>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51115" y="5947449"/>
            <a:ext cx="3069771" cy="449502"/>
          </a:xfrm>
          <a:prstGeom prst="rect">
            <a:avLst/>
          </a:prstGeom>
        </p:spPr>
      </p:pic>
      <p:pic>
        <p:nvPicPr>
          <p:cNvPr id="14" name="Picture 13"/>
          <p:cNvPicPr>
            <a:picLocks noChangeAspect="1"/>
          </p:cNvPicPr>
          <p:nvPr/>
        </p:nvPicPr>
        <p:blipFill>
          <a:blip r:embed="rId7"/>
          <a:stretch>
            <a:fillRect/>
          </a:stretch>
        </p:blipFill>
        <p:spPr>
          <a:xfrm>
            <a:off x="760376" y="-2"/>
            <a:ext cx="1016000" cy="457200"/>
          </a:xfrm>
          <a:prstGeom prst="rect">
            <a:avLst/>
          </a:prstGeom>
        </p:spPr>
      </p:pic>
    </p:spTree>
    <p:extLst>
      <p:ext uri="{BB962C8B-B14F-4D97-AF65-F5344CB8AC3E}">
        <p14:creationId xmlns:p14="http://schemas.microsoft.com/office/powerpoint/2010/main" val="539917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End Title, Students w/Raised Hands">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p:cNvPicPr>
            <a:picLocks noChangeAspect="1"/>
          </p:cNvPicPr>
          <p:nvPr/>
        </p:nvPicPr>
        <p:blipFill>
          <a:blip r:embed="rId3"/>
          <a:stretch>
            <a:fillRect/>
          </a:stretch>
        </p:blipFill>
        <p:spPr>
          <a:xfrm>
            <a:off x="5588000" y="-2"/>
            <a:ext cx="1016000" cy="457200"/>
          </a:xfrm>
          <a:prstGeom prst="rect">
            <a:avLst/>
          </a:prstGeom>
        </p:spPr>
      </p:pic>
      <p:pic>
        <p:nvPicPr>
          <p:cNvPr id="6" name="Picture 5"/>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378132" y="934828"/>
            <a:ext cx="9435737" cy="432471"/>
          </a:xfrm>
          <a:prstGeom prst="rect">
            <a:avLst/>
          </a:prstGeom>
        </p:spPr>
      </p:pic>
      <p:pic>
        <p:nvPicPr>
          <p:cNvPr id="8" name="Picture 7"/>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602320" y="1832546"/>
            <a:ext cx="2987360" cy="437434"/>
          </a:xfrm>
          <a:prstGeom prst="rect">
            <a:avLst/>
          </a:prstGeom>
        </p:spPr>
      </p:pic>
    </p:spTree>
    <p:extLst>
      <p:ext uri="{BB962C8B-B14F-4D97-AF65-F5344CB8AC3E}">
        <p14:creationId xmlns:p14="http://schemas.microsoft.com/office/powerpoint/2010/main" val="4097364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482793"/>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1054" y="683747"/>
            <a:ext cx="10008973" cy="1008405"/>
          </a:xfrm>
        </p:spPr>
        <p:txBody>
          <a:bodyPr/>
          <a:lstStyle>
            <a:lvl1pPr>
              <a:lnSpc>
                <a:spcPct val="100000"/>
              </a:lnSpc>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1101054" y="1825625"/>
            <a:ext cx="10008973" cy="3921027"/>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340028" y="6237694"/>
            <a:ext cx="600334" cy="365125"/>
          </a:xfrm>
        </p:spPr>
        <p:txBody>
          <a:bodyPr/>
          <a:lstStyle>
            <a:lvl1pPr>
              <a:defRPr>
                <a:solidFill>
                  <a:schemeClr val="bg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12467520"/>
      </p:ext>
    </p:extLst>
  </p:cSld>
  <p:clrMapOvr>
    <a:overrideClrMapping bg1="lt1" tx1="dk1" bg2="lt2" tx2="dk2" accent1="accent1" accent2="accent2" accent3="accent3" accent4="accent4" accent5="accent5" accent6="accent6" hlink="hlink" folHlink="folHlink"/>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bg>
      <p:bgRef idx="1001">
        <a:schemeClr val="bg2"/>
      </p:bgRef>
    </p:bg>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a:xfrm>
            <a:off x="11340028" y="6237694"/>
            <a:ext cx="600334" cy="365125"/>
          </a:xfrm>
        </p:spPr>
        <p:txBody>
          <a:bodyPr/>
          <a:lstStyle>
            <a:lvl1pPr>
              <a:defRPr>
                <a:solidFill>
                  <a:schemeClr val="bg2"/>
                </a:solidFill>
              </a:defRPr>
            </a:lvl1pPr>
          </a:lstStyle>
          <a:p>
            <a:fld id="{DCFE8AC6-424E-904F-AE4A-648F5E9D72F5}" type="slidenum">
              <a:rPr lang="en-US" smtClean="0"/>
              <a:pPr/>
              <a:t>‹#›</a:t>
            </a:fld>
            <a:endParaRPr lang="en-US"/>
          </a:p>
        </p:txBody>
      </p:sp>
      <p:sp>
        <p:nvSpPr>
          <p:cNvPr id="2" name="Title 1"/>
          <p:cNvSpPr>
            <a:spLocks noGrp="1"/>
          </p:cNvSpPr>
          <p:nvPr>
            <p:ph type="title" hasCustomPrompt="1"/>
          </p:nvPr>
        </p:nvSpPr>
        <p:spPr>
          <a:xfrm>
            <a:off x="1117579" y="733200"/>
            <a:ext cx="9975923" cy="1008405"/>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117578" y="1825625"/>
            <a:ext cx="4902221" cy="40265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4921302" cy="40265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2895071"/>
      </p:ext>
    </p:extLst>
  </p:cSld>
  <p:clrMapOvr>
    <a:overrideClrMapping bg1="lt1" tx1="dk1" bg2="lt2" tx2="dk2" accent1="accent1" accent2="accent2" accent3="accent3" accent4="accent4" accent5="accent5" accent6="accent6" hlink="hlink" folHlink="folHlink"/>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Photo with Caption">
    <p:bg>
      <p:bgRef idx="1001">
        <a:schemeClr val="bg2"/>
      </p:bgRef>
    </p:bg>
    <p:spTree>
      <p:nvGrpSpPr>
        <p:cNvPr id="1" name=""/>
        <p:cNvGrpSpPr/>
        <p:nvPr/>
      </p:nvGrpSpPr>
      <p:grpSpPr>
        <a:xfrm>
          <a:off x="0" y="0"/>
          <a:ext cx="0" cy="0"/>
          <a:chOff x="0" y="0"/>
          <a:chExt cx="0" cy="0"/>
        </a:xfrm>
      </p:grpSpPr>
      <p:sp>
        <p:nvSpPr>
          <p:cNvPr id="24" name="Slide Number Placeholder 5"/>
          <p:cNvSpPr>
            <a:spLocks noGrp="1"/>
          </p:cNvSpPr>
          <p:nvPr>
            <p:ph type="sldNum" sz="quarter" idx="13"/>
          </p:nvPr>
        </p:nvSpPr>
        <p:spPr>
          <a:xfrm>
            <a:off x="11340028" y="6237694"/>
            <a:ext cx="600334" cy="365125"/>
          </a:xfrm>
        </p:spPr>
        <p:txBody>
          <a:bodyPr/>
          <a:lstStyle>
            <a:lvl1pPr>
              <a:defRPr>
                <a:solidFill>
                  <a:schemeClr val="bg2"/>
                </a:solidFill>
              </a:defRPr>
            </a:lvl1pPr>
          </a:lstStyle>
          <a:p>
            <a:fld id="{330EA680-D336-4FF7-8B7A-9848BB0A1C32}" type="slidenum">
              <a:rPr lang="en-US" smtClean="0"/>
              <a:t>‹#›</a:t>
            </a:fld>
            <a:endParaRPr lang="en-US"/>
          </a:p>
        </p:txBody>
      </p:sp>
      <p:sp>
        <p:nvSpPr>
          <p:cNvPr id="8" name="Picture Placeholder 4"/>
          <p:cNvSpPr>
            <a:spLocks noGrp="1"/>
          </p:cNvSpPr>
          <p:nvPr>
            <p:ph type="pic" sz="quarter" idx="12"/>
          </p:nvPr>
        </p:nvSpPr>
        <p:spPr>
          <a:xfrm>
            <a:off x="5308609" y="673412"/>
            <a:ext cx="5707914" cy="5172075"/>
          </a:xfrm>
        </p:spPr>
        <p:txBody>
          <a:bodyPr/>
          <a:lstStyle>
            <a:lvl1pPr>
              <a:defRPr>
                <a:solidFill>
                  <a:schemeClr val="tx1"/>
                </a:solidFill>
              </a:defRPr>
            </a:lvl1pPr>
          </a:lstStyle>
          <a:p>
            <a:r>
              <a:rPr lang="en-US"/>
              <a:t>Click icon to add picture</a:t>
            </a:r>
          </a:p>
        </p:txBody>
      </p:sp>
      <p:sp>
        <p:nvSpPr>
          <p:cNvPr id="20" name="Title 1"/>
          <p:cNvSpPr>
            <a:spLocks noGrp="1"/>
          </p:cNvSpPr>
          <p:nvPr>
            <p:ph type="title" hasCustomPrompt="1"/>
          </p:nvPr>
        </p:nvSpPr>
        <p:spPr>
          <a:xfrm>
            <a:off x="1266671" y="673412"/>
            <a:ext cx="3745197" cy="1368083"/>
          </a:xfrm>
        </p:spPr>
        <p:txBody>
          <a:bodyPr anchor="b"/>
          <a:lstStyle>
            <a:lvl1pPr>
              <a:defRPr sz="3200">
                <a:solidFill>
                  <a:schemeClr val="tx2"/>
                </a:solidFill>
              </a:defRPr>
            </a:lvl1pPr>
          </a:lstStyle>
          <a:p>
            <a:r>
              <a:rPr lang="en-US"/>
              <a:t>CLICK TO EDIT MASTER TITLE STYLE</a:t>
            </a:r>
          </a:p>
        </p:txBody>
      </p:sp>
      <p:sp>
        <p:nvSpPr>
          <p:cNvPr id="21" name="Text Placeholder 3"/>
          <p:cNvSpPr>
            <a:spLocks noGrp="1"/>
          </p:cNvSpPr>
          <p:nvPr>
            <p:ph type="body" sz="half" idx="2"/>
          </p:nvPr>
        </p:nvSpPr>
        <p:spPr>
          <a:xfrm>
            <a:off x="1266670" y="2166077"/>
            <a:ext cx="3745197" cy="3672487"/>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5806569"/>
      </p:ext>
    </p:extLst>
  </p:cSld>
  <p:clrMapOvr>
    <a:overrideClrMapping bg1="lt1" tx1="dk1" bg2="lt2" tx2="dk2" accent1="accent1" accent2="accent2" accent3="accent3" accent4="accent4" accent5="accent5" accent6="accent6" hlink="hlink" folHlink="folHlink"/>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8502630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theme" Target="../theme/theme2.xml"/><Relationship Id="rId50" Type="http://schemas.openxmlformats.org/officeDocument/2006/relationships/image" Target="../media/image3.svg"/><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image" Target="../media/image1.emf"/><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10820400" y="6062473"/>
            <a:ext cx="609600" cy="338328"/>
          </a:xfrm>
          <a:prstGeom prst="rect">
            <a:avLst/>
          </a:prstGeom>
        </p:spPr>
        <p:txBody>
          <a:bodyPr vert="horz" lIns="0" tIns="0" rIns="0" bIns="0" rtlCol="0" anchor="ctr"/>
          <a:lstStyle>
            <a:lvl1pPr algn="r">
              <a:defRPr sz="1200">
                <a:solidFill>
                  <a:schemeClr val="tx1"/>
                </a:solidFill>
              </a:defRPr>
            </a:lvl1pPr>
          </a:lstStyle>
          <a:p>
            <a:fld id="{330EA680-D336-4FF7-8B7A-9848BB0A1C32}" type="slidenum">
              <a:rPr lang="en-US" smtClean="0"/>
              <a:t>‹#›</a:t>
            </a:fld>
            <a:endParaRPr lang="en-US"/>
          </a:p>
        </p:txBody>
      </p:sp>
      <p:sp>
        <p:nvSpPr>
          <p:cNvPr id="11" name="Footer"/>
          <p:cNvSpPr>
            <a:spLocks noGrp="1"/>
          </p:cNvSpPr>
          <p:nvPr>
            <p:ph type="ftr" sz="quarter" idx="3"/>
          </p:nvPr>
        </p:nvSpPr>
        <p:spPr>
          <a:xfrm>
            <a:off x="6248400" y="6062473"/>
            <a:ext cx="4572000" cy="338328"/>
          </a:xfrm>
          <a:prstGeom prst="rect">
            <a:avLst/>
          </a:prstGeom>
        </p:spPr>
        <p:txBody>
          <a:bodyPr lIns="0" tIns="0" rIns="0" bIns="0" anchor="ctr"/>
          <a:lstStyle>
            <a:lvl1pPr algn="r">
              <a:defRPr sz="1200" b="1">
                <a:solidFill>
                  <a:schemeClr val="tx2"/>
                </a:solidFill>
              </a:defRPr>
            </a:lvl1pPr>
          </a:lstStyle>
          <a:p>
            <a:endParaRPr lang="en-US"/>
          </a:p>
        </p:txBody>
      </p:sp>
      <p:sp>
        <p:nvSpPr>
          <p:cNvPr id="3" name="Content"/>
          <p:cNvSpPr>
            <a:spLocks noGrp="1"/>
          </p:cNvSpPr>
          <p:nvPr>
            <p:ph type="body" idx="1"/>
          </p:nvPr>
        </p:nvSpPr>
        <p:spPr>
          <a:xfrm>
            <a:off x="762000" y="2057400"/>
            <a:ext cx="10668001" cy="3657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p:nvPr>
        </p:nvSpPr>
        <p:spPr>
          <a:xfrm>
            <a:off x="762000" y="685800"/>
            <a:ext cx="10668001" cy="685800"/>
          </a:xfrm>
          <a:prstGeom prst="rect">
            <a:avLst/>
          </a:prstGeom>
        </p:spPr>
        <p:txBody>
          <a:bodyPr vert="horz" lIns="0" tIns="0" rIns="0" bIns="0" rtlCol="0" anchor="b">
            <a:normAutofit/>
          </a:bodyPr>
          <a:lstStyle/>
          <a:p>
            <a:r>
              <a:rPr lang="en-US"/>
              <a:t>Slide title</a:t>
            </a:r>
          </a:p>
        </p:txBody>
      </p:sp>
      <p:pic>
        <p:nvPicPr>
          <p:cNvPr id="9" name="Picture 8"/>
          <p:cNvPicPr>
            <a:picLocks noChangeAspect="1"/>
          </p:cNvPicPr>
          <p:nvPr/>
        </p:nvPicPr>
        <p:blipFill>
          <a:blip r:embed="rId48"/>
          <a:stretch>
            <a:fillRect/>
          </a:stretch>
        </p:blipFill>
        <p:spPr>
          <a:xfrm>
            <a:off x="762000" y="-2"/>
            <a:ext cx="1016000" cy="457200"/>
          </a:xfrm>
          <a:prstGeom prst="rect">
            <a:avLst/>
          </a:prstGeom>
        </p:spPr>
      </p:pic>
      <p:pic>
        <p:nvPicPr>
          <p:cNvPr id="14" name="Picture 13"/>
          <p:cNvPicPr>
            <a:picLocks noChangeAspect="1"/>
          </p:cNvPicPr>
          <p:nvPr/>
        </p:nvPicPr>
        <p:blipFill>
          <a:blip r:embed="rId49">
            <a:extLst>
              <a:ext uri="{96DAC541-7B7A-43D3-8B79-37D633B846F1}">
                <asvg:svgBlip xmlns:asvg="http://schemas.microsoft.com/office/drawing/2016/SVG/main" r:embed="rId50"/>
              </a:ext>
            </a:extLst>
          </a:blip>
          <a:srcRect/>
          <a:stretch/>
        </p:blipFill>
        <p:spPr>
          <a:xfrm>
            <a:off x="762001" y="6065321"/>
            <a:ext cx="2271631" cy="332631"/>
          </a:xfrm>
          <a:prstGeom prst="rect">
            <a:avLst/>
          </a:prstGeom>
        </p:spPr>
      </p:pic>
    </p:spTree>
    <p:extLst>
      <p:ext uri="{BB962C8B-B14F-4D97-AF65-F5344CB8AC3E}">
        <p14:creationId xmlns:p14="http://schemas.microsoft.com/office/powerpoint/2010/main" val="3682210985"/>
      </p:ext>
    </p:extLst>
  </p:cSld>
  <p:clrMap bg1="dk1" tx1="lt1" bg2="dk2" tx2="lt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 id="2147484023" r:id="rId18"/>
    <p:sldLayoutId id="2147484024" r:id="rId19"/>
    <p:sldLayoutId id="2147484025" r:id="rId20"/>
    <p:sldLayoutId id="2147484026" r:id="rId21"/>
    <p:sldLayoutId id="2147484027" r:id="rId22"/>
    <p:sldLayoutId id="2147484028" r:id="rId23"/>
    <p:sldLayoutId id="2147484029" r:id="rId24"/>
    <p:sldLayoutId id="2147484030" r:id="rId25"/>
    <p:sldLayoutId id="2147484031" r:id="rId26"/>
    <p:sldLayoutId id="2147484032" r:id="rId27"/>
    <p:sldLayoutId id="2147484033" r:id="rId28"/>
    <p:sldLayoutId id="2147484034" r:id="rId29"/>
    <p:sldLayoutId id="2147484035" r:id="rId30"/>
    <p:sldLayoutId id="2147484036" r:id="rId31"/>
    <p:sldLayoutId id="2147484037" r:id="rId32"/>
    <p:sldLayoutId id="2147484038" r:id="rId33"/>
    <p:sldLayoutId id="2147484039" r:id="rId34"/>
    <p:sldLayoutId id="2147484040" r:id="rId35"/>
    <p:sldLayoutId id="2147484041" r:id="rId36"/>
    <p:sldLayoutId id="2147484042" r:id="rId37"/>
    <p:sldLayoutId id="2147484043" r:id="rId38"/>
    <p:sldLayoutId id="2147484044" r:id="rId39"/>
    <p:sldLayoutId id="2147484045" r:id="rId40"/>
    <p:sldLayoutId id="2147484046" r:id="rId41"/>
    <p:sldLayoutId id="2147484047" r:id="rId42"/>
    <p:sldLayoutId id="2147484048" r:id="rId43"/>
    <p:sldLayoutId id="2147484049" r:id="rId44"/>
    <p:sldLayoutId id="2147484050" r:id="rId45"/>
    <p:sldLayoutId id="2147484051" r:id="rId4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800" rtl="0" eaLnBrk="1" latinLnBrk="0" hangingPunct="1">
        <a:lnSpc>
          <a:spcPct val="100000"/>
        </a:lnSpc>
        <a:spcBef>
          <a:spcPct val="0"/>
        </a:spcBef>
        <a:buNone/>
        <a:defRPr sz="4400" b="1" kern="1200">
          <a:solidFill>
            <a:schemeClr val="tx1"/>
          </a:solidFill>
          <a:latin typeface="Georgia" charset="0"/>
          <a:ea typeface="Georgia" charset="0"/>
          <a:cs typeface="Georgia" charset="0"/>
        </a:defRPr>
      </a:lvl1pPr>
    </p:titleStyle>
    <p:bodyStyle>
      <a:lvl1pPr marL="171450" indent="-171450" algn="l" defTabSz="685800" rtl="0" eaLnBrk="1" latinLnBrk="0" hangingPunct="1">
        <a:lnSpc>
          <a:spcPct val="120000"/>
        </a:lnSpc>
        <a:spcBef>
          <a:spcPts val="750"/>
        </a:spcBef>
        <a:buFont typeface="Arial"/>
        <a:buChar char="•"/>
        <a:defRPr sz="2800" kern="1200">
          <a:solidFill>
            <a:schemeClr val="tx2"/>
          </a:solidFill>
          <a:latin typeface="Arial" charset="0"/>
          <a:ea typeface="Arial" charset="0"/>
          <a:cs typeface="Arial" charset="0"/>
        </a:defRPr>
      </a:lvl1pPr>
      <a:lvl2pPr marL="514350" indent="-171450" algn="l" defTabSz="685800" rtl="0" eaLnBrk="1" latinLnBrk="0" hangingPunct="1">
        <a:lnSpc>
          <a:spcPct val="120000"/>
        </a:lnSpc>
        <a:spcBef>
          <a:spcPts val="375"/>
        </a:spcBef>
        <a:buFont typeface="Arial"/>
        <a:buChar char="•"/>
        <a:defRPr sz="2400" kern="1200">
          <a:solidFill>
            <a:schemeClr val="tx2"/>
          </a:solidFill>
          <a:latin typeface="Arial" charset="0"/>
          <a:ea typeface="Arial" charset="0"/>
          <a:cs typeface="Arial" charset="0"/>
        </a:defRPr>
      </a:lvl2pPr>
      <a:lvl3pPr marL="857250" indent="-171450" algn="l" defTabSz="685800" rtl="0" eaLnBrk="1" latinLnBrk="0" hangingPunct="1">
        <a:lnSpc>
          <a:spcPct val="120000"/>
        </a:lnSpc>
        <a:spcBef>
          <a:spcPts val="375"/>
        </a:spcBef>
        <a:buFont typeface="Arial"/>
        <a:buChar char="•"/>
        <a:defRPr sz="2000" kern="1200">
          <a:solidFill>
            <a:schemeClr val="tx2"/>
          </a:solidFill>
          <a:latin typeface="Arial" charset="0"/>
          <a:ea typeface="Arial" charset="0"/>
          <a:cs typeface="Arial" charset="0"/>
        </a:defRPr>
      </a:lvl3pPr>
      <a:lvl4pPr marL="1200150" indent="-171450" algn="l" defTabSz="685800" rtl="0" eaLnBrk="1" latinLnBrk="0" hangingPunct="1">
        <a:lnSpc>
          <a:spcPct val="120000"/>
        </a:lnSpc>
        <a:spcBef>
          <a:spcPts val="375"/>
        </a:spcBef>
        <a:buFont typeface="Arial"/>
        <a:buChar char="•"/>
        <a:defRPr sz="1800" kern="1200">
          <a:solidFill>
            <a:schemeClr val="tx2"/>
          </a:solidFill>
          <a:latin typeface="Arial" charset="0"/>
          <a:ea typeface="Arial" charset="0"/>
          <a:cs typeface="Arial" charset="0"/>
        </a:defRPr>
      </a:lvl4pPr>
      <a:lvl5pPr marL="1543050" indent="-171450" algn="l" defTabSz="685800" rtl="0" eaLnBrk="1" latinLnBrk="0" hangingPunct="1">
        <a:lnSpc>
          <a:spcPct val="120000"/>
        </a:lnSpc>
        <a:spcBef>
          <a:spcPts val="375"/>
        </a:spcBef>
        <a:buFont typeface="Arial"/>
        <a:buChar char="•"/>
        <a:defRPr sz="1800" kern="1200">
          <a:solidFill>
            <a:schemeClr val="tx2"/>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44">
          <p15:clr>
            <a:srgbClr val="F26B43"/>
          </p15:clr>
        </p15:guide>
        <p15:guide id="4" orient="horz" pos="4176">
          <p15:clr>
            <a:srgbClr val="F26B43"/>
          </p15:clr>
        </p15:guide>
        <p15:guide id="7" orient="horz" pos="432">
          <p15:clr>
            <a:srgbClr val="F26B43"/>
          </p15:clr>
        </p15:guide>
        <p15:guide id="9" orient="horz" pos="4032">
          <p15:clr>
            <a:srgbClr val="F26B43"/>
          </p15:clr>
        </p15:guide>
        <p15:guide id="10" orient="horz" pos="3816">
          <p15:clr>
            <a:srgbClr val="F26B43"/>
          </p15:clr>
        </p15:guide>
        <p15:guide id="11" orient="horz" pos="3600">
          <p15:clr>
            <a:srgbClr val="F26B43"/>
          </p15:clr>
        </p15:guide>
        <p15:guide id="13" orient="horz" pos="936">
          <p15:clr>
            <a:srgbClr val="F26B43"/>
          </p15:clr>
        </p15:guide>
        <p15:guide id="14" orient="horz" pos="288">
          <p15:clr>
            <a:srgbClr val="F26B43"/>
          </p15:clr>
        </p15:guide>
        <p15:guide id="15" orient="horz" pos="1296">
          <p15:clr>
            <a:srgbClr val="F26B43"/>
          </p15:clr>
        </p15:guide>
        <p15:guide id="38" pos="2808">
          <p15:clr>
            <a:srgbClr val="F26B43"/>
          </p15:clr>
        </p15:guide>
        <p15:guide id="50" pos="2952">
          <p15:clr>
            <a:srgbClr val="F26B43"/>
          </p15:clr>
        </p15:guide>
        <p15:guide id="51" orient="horz" pos="864">
          <p15:clr>
            <a:srgbClr val="F26B43"/>
          </p15:clr>
        </p15:guide>
        <p15:guide id="53" pos="2520">
          <p15:clr>
            <a:srgbClr val="F26B43"/>
          </p15:clr>
        </p15:guide>
        <p15:guide id="54" pos="2376">
          <p15:clr>
            <a:srgbClr val="F26B43"/>
          </p15:clr>
        </p15:guide>
        <p15:guide id="55" pos="2088">
          <p15:clr>
            <a:srgbClr val="F26B43"/>
          </p15:clr>
        </p15:guide>
        <p15:guide id="56" pos="1944">
          <p15:clr>
            <a:srgbClr val="F26B43"/>
          </p15:clr>
        </p15:guide>
        <p15:guide id="57" pos="1656">
          <p15:clr>
            <a:srgbClr val="F26B43"/>
          </p15:clr>
        </p15:guide>
        <p15:guide id="58" pos="1512">
          <p15:clr>
            <a:srgbClr val="F26B43"/>
          </p15:clr>
        </p15:guide>
        <p15:guide id="59" pos="1224">
          <p15:clr>
            <a:srgbClr val="F26B43"/>
          </p15:clr>
        </p15:guide>
        <p15:guide id="60" pos="1080">
          <p15:clr>
            <a:srgbClr val="F26B43"/>
          </p15:clr>
        </p15:guide>
        <p15:guide id="61" pos="792">
          <p15:clr>
            <a:srgbClr val="F26B43"/>
          </p15:clr>
        </p15:guide>
        <p15:guide id="62" pos="648">
          <p15:clr>
            <a:srgbClr val="F26B43"/>
          </p15:clr>
        </p15:guide>
        <p15:guide id="63" pos="360">
          <p15:clr>
            <a:srgbClr val="F26B43"/>
          </p15:clr>
        </p15:guide>
        <p15:guide id="64" pos="216">
          <p15:clr>
            <a:srgbClr val="F26B43"/>
          </p15:clr>
        </p15:guide>
        <p15:guide id="65" pos="3240">
          <p15:clr>
            <a:srgbClr val="F26B43"/>
          </p15:clr>
        </p15:guide>
        <p15:guide id="66" pos="3384">
          <p15:clr>
            <a:srgbClr val="F26B43"/>
          </p15:clr>
        </p15:guide>
        <p15:guide id="67" pos="3672">
          <p15:clr>
            <a:srgbClr val="F26B43"/>
          </p15:clr>
        </p15:guide>
        <p15:guide id="68" pos="3816">
          <p15:clr>
            <a:srgbClr val="F26B43"/>
          </p15:clr>
        </p15:guide>
        <p15:guide id="69" pos="4104">
          <p15:clr>
            <a:srgbClr val="F26B43"/>
          </p15:clr>
        </p15:guide>
        <p15:guide id="70" pos="4248">
          <p15:clr>
            <a:srgbClr val="F26B43"/>
          </p15:clr>
        </p15:guide>
        <p15:guide id="71" pos="4536">
          <p15:clr>
            <a:srgbClr val="F26B43"/>
          </p15:clr>
        </p15:guide>
        <p15:guide id="72" pos="4680">
          <p15:clr>
            <a:srgbClr val="F26B43"/>
          </p15:clr>
        </p15:guide>
        <p15:guide id="73" pos="4968">
          <p15:clr>
            <a:srgbClr val="F26B43"/>
          </p15:clr>
        </p15:guide>
        <p15:guide id="74" pos="5112">
          <p15:clr>
            <a:srgbClr val="F26B43"/>
          </p15:clr>
        </p15:guide>
        <p15:guide id="75" pos="5400">
          <p15:clr>
            <a:srgbClr val="F26B43"/>
          </p15:clr>
        </p15:guide>
        <p15:guide id="76" pos="5544">
          <p15:clr>
            <a:srgbClr val="F26B43"/>
          </p15:clr>
        </p15:guide>
        <p15:guide id="77" orient="horz" pos="1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E9734E-AE14-4D6E-B7D4-B1681C36F44F}"/>
              </a:ext>
            </a:extLst>
          </p:cNvPr>
          <p:cNvSpPr>
            <a:spLocks noGrp="1"/>
          </p:cNvSpPr>
          <p:nvPr>
            <p:ph type="body" sz="quarter" idx="12"/>
          </p:nvPr>
        </p:nvSpPr>
        <p:spPr>
          <a:xfrm>
            <a:off x="2911434" y="4108443"/>
            <a:ext cx="4843581" cy="1970148"/>
          </a:xfrm>
        </p:spPr>
        <p:txBody>
          <a:bodyPr>
            <a:normAutofit lnSpcReduction="10000"/>
          </a:bodyPr>
          <a:lstStyle/>
          <a:p>
            <a:r>
              <a:rPr lang="en-US" dirty="0">
                <a:latin typeface="Arial"/>
                <a:cs typeface="Calibri"/>
              </a:rPr>
              <a:t>NCSU CDSA REU</a:t>
            </a:r>
            <a:endParaRPr lang="en-US" dirty="0"/>
          </a:p>
          <a:p>
            <a:r>
              <a:rPr lang="en-US" dirty="0">
                <a:latin typeface="Arial"/>
                <a:cs typeface="Calibri"/>
              </a:rPr>
              <a:t>Caroline Witt</a:t>
            </a:r>
            <a:endParaRPr lang="en-US" dirty="0"/>
          </a:p>
          <a:p>
            <a:r>
              <a:rPr lang="en-US" dirty="0">
                <a:latin typeface="Arial"/>
                <a:cs typeface="Calibri"/>
              </a:rPr>
              <a:t>Advisors</a:t>
            </a:r>
            <a:r>
              <a:rPr lang="en-US" cap="none" dirty="0">
                <a:latin typeface="Arial"/>
                <a:cs typeface="Calibri"/>
              </a:rPr>
              <a:t>: Dr. </a:t>
            </a:r>
            <a:r>
              <a:rPr lang="en-US" dirty="0">
                <a:latin typeface="Arial"/>
                <a:cs typeface="Calibri"/>
              </a:rPr>
              <a:t>Carla Frohlich, </a:t>
            </a:r>
          </a:p>
          <a:p>
            <a:r>
              <a:rPr lang="en-US" dirty="0">
                <a:latin typeface="Arial"/>
                <a:cs typeface="Calibri"/>
              </a:rPr>
              <a:t>Dr. Sanjana Curtis</a:t>
            </a:r>
            <a:endParaRPr lang="en-US" dirty="0"/>
          </a:p>
          <a:p>
            <a:endParaRPr lang="en-US"/>
          </a:p>
        </p:txBody>
      </p:sp>
      <p:sp>
        <p:nvSpPr>
          <p:cNvPr id="5" name="Title 4">
            <a:extLst>
              <a:ext uri="{FF2B5EF4-FFF2-40B4-BE49-F238E27FC236}">
                <a16:creationId xmlns:a16="http://schemas.microsoft.com/office/drawing/2014/main" id="{186FBA33-17AA-4CC0-A6B7-B389550F68A3}"/>
              </a:ext>
            </a:extLst>
          </p:cNvPr>
          <p:cNvSpPr>
            <a:spLocks noGrp="1"/>
          </p:cNvSpPr>
          <p:nvPr>
            <p:ph type="title"/>
          </p:nvPr>
        </p:nvSpPr>
        <p:spPr>
          <a:xfrm>
            <a:off x="762000" y="992368"/>
            <a:ext cx="10051773" cy="2572579"/>
          </a:xfrm>
        </p:spPr>
        <p:txBody>
          <a:bodyPr vert="horz" lIns="0" tIns="0" rIns="0" bIns="0" rtlCol="0" anchor="t" anchorCtr="0">
            <a:normAutofit/>
          </a:bodyPr>
          <a:lstStyle/>
          <a:p>
            <a:r>
              <a:rPr lang="en-US" dirty="0">
                <a:latin typeface="Calibri"/>
                <a:ea typeface="+mj-lt"/>
                <a:cs typeface="Calibri"/>
              </a:rPr>
              <a:t>Light Curves from Core-Collapse Supernovae with Circumstellar Material</a:t>
            </a:r>
            <a:endParaRPr lang="en-US" dirty="0"/>
          </a:p>
        </p:txBody>
      </p:sp>
      <p:pic>
        <p:nvPicPr>
          <p:cNvPr id="3" name="Picture 5" descr="A picture containing text, transport, wheel&#10;&#10;Description automatically generated">
            <a:extLst>
              <a:ext uri="{FF2B5EF4-FFF2-40B4-BE49-F238E27FC236}">
                <a16:creationId xmlns:a16="http://schemas.microsoft.com/office/drawing/2014/main" id="{4E4240B9-7D12-E6C3-036C-6FBFCA32E7CE}"/>
              </a:ext>
            </a:extLst>
          </p:cNvPr>
          <p:cNvPicPr>
            <a:picLocks noChangeAspect="1"/>
          </p:cNvPicPr>
          <p:nvPr/>
        </p:nvPicPr>
        <p:blipFill>
          <a:blip r:embed="rId3"/>
          <a:stretch>
            <a:fillRect/>
          </a:stretch>
        </p:blipFill>
        <p:spPr>
          <a:xfrm>
            <a:off x="211585" y="4410211"/>
            <a:ext cx="2047783" cy="2039925"/>
          </a:xfrm>
          <a:prstGeom prst="rect">
            <a:avLst/>
          </a:prstGeom>
        </p:spPr>
      </p:pic>
      <p:pic>
        <p:nvPicPr>
          <p:cNvPr id="6" name="Picture 6">
            <a:extLst>
              <a:ext uri="{FF2B5EF4-FFF2-40B4-BE49-F238E27FC236}">
                <a16:creationId xmlns:a16="http://schemas.microsoft.com/office/drawing/2014/main" id="{EB3B948B-7715-02F9-D81D-FCD53C7D95B7}"/>
              </a:ext>
            </a:extLst>
          </p:cNvPr>
          <p:cNvPicPr>
            <a:picLocks noChangeAspect="1"/>
          </p:cNvPicPr>
          <p:nvPr/>
        </p:nvPicPr>
        <p:blipFill>
          <a:blip r:embed="rId4"/>
          <a:stretch>
            <a:fillRect/>
          </a:stretch>
        </p:blipFill>
        <p:spPr>
          <a:xfrm>
            <a:off x="2948866" y="6236128"/>
            <a:ext cx="2743200" cy="437357"/>
          </a:xfrm>
          <a:prstGeom prst="rect">
            <a:avLst/>
          </a:prstGeom>
        </p:spPr>
      </p:pic>
      <p:pic>
        <p:nvPicPr>
          <p:cNvPr id="7" name="Picture 7">
            <a:extLst>
              <a:ext uri="{FF2B5EF4-FFF2-40B4-BE49-F238E27FC236}">
                <a16:creationId xmlns:a16="http://schemas.microsoft.com/office/drawing/2014/main" id="{1C3A807E-43CE-09EC-C567-03FAC9B0891A}"/>
              </a:ext>
            </a:extLst>
          </p:cNvPr>
          <p:cNvPicPr>
            <a:picLocks noChangeAspect="1"/>
          </p:cNvPicPr>
          <p:nvPr/>
        </p:nvPicPr>
        <p:blipFill>
          <a:blip r:embed="rId4"/>
          <a:stretch>
            <a:fillRect/>
          </a:stretch>
        </p:blipFill>
        <p:spPr>
          <a:xfrm>
            <a:off x="2948866" y="6236128"/>
            <a:ext cx="2743200" cy="437357"/>
          </a:xfrm>
          <a:prstGeom prst="rect">
            <a:avLst/>
          </a:prstGeom>
        </p:spPr>
      </p:pic>
    </p:spTree>
    <p:extLst>
      <p:ext uri="{BB962C8B-B14F-4D97-AF65-F5344CB8AC3E}">
        <p14:creationId xmlns:p14="http://schemas.microsoft.com/office/powerpoint/2010/main" val="1760947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Website, timeline&#10;&#10;Description automatically generated">
            <a:extLst>
              <a:ext uri="{FF2B5EF4-FFF2-40B4-BE49-F238E27FC236}">
                <a16:creationId xmlns:a16="http://schemas.microsoft.com/office/drawing/2014/main" id="{13615893-EAC7-9281-060B-5F2FFF908742}"/>
              </a:ext>
            </a:extLst>
          </p:cNvPr>
          <p:cNvPicPr>
            <a:picLocks noGrp="1" noChangeAspect="1"/>
          </p:cNvPicPr>
          <p:nvPr>
            <p:ph sz="half" idx="2"/>
          </p:nvPr>
        </p:nvPicPr>
        <p:blipFill>
          <a:blip r:embed="rId3"/>
          <a:stretch>
            <a:fillRect/>
          </a:stretch>
        </p:blipFill>
        <p:spPr>
          <a:xfrm>
            <a:off x="6127019" y="1787683"/>
            <a:ext cx="5781760" cy="2898256"/>
          </a:xfrm>
        </p:spPr>
      </p:pic>
      <p:sp>
        <p:nvSpPr>
          <p:cNvPr id="2" name="Content Placeholder 1">
            <a:extLst>
              <a:ext uri="{FF2B5EF4-FFF2-40B4-BE49-F238E27FC236}">
                <a16:creationId xmlns:a16="http://schemas.microsoft.com/office/drawing/2014/main" id="{2F22BB8E-7A19-D5A2-F4CE-7A49C53F6805}"/>
              </a:ext>
            </a:extLst>
          </p:cNvPr>
          <p:cNvSpPr>
            <a:spLocks noGrp="1"/>
          </p:cNvSpPr>
          <p:nvPr>
            <p:ph sz="half" idx="1"/>
          </p:nvPr>
        </p:nvSpPr>
        <p:spPr>
          <a:xfrm>
            <a:off x="762000" y="1789012"/>
            <a:ext cx="5181601" cy="3657600"/>
          </a:xfrm>
        </p:spPr>
        <p:txBody>
          <a:bodyPr vert="horz" lIns="0" tIns="0" rIns="0" bIns="0" rtlCol="0" anchor="t">
            <a:normAutofit/>
          </a:bodyPr>
          <a:lstStyle/>
          <a:p>
            <a:pPr>
              <a:buFont typeface="Wingdings"/>
              <a:buChar char="§"/>
            </a:pPr>
            <a:r>
              <a:rPr lang="en-US" dirty="0">
                <a:latin typeface="Arial"/>
                <a:cs typeface="Arial"/>
              </a:rPr>
              <a:t>Life cycle of stars</a:t>
            </a:r>
          </a:p>
          <a:p>
            <a:pPr>
              <a:buFont typeface="Wingdings"/>
              <a:buChar char="§"/>
            </a:pPr>
            <a:r>
              <a:rPr lang="en-US" dirty="0">
                <a:latin typeface="Arial"/>
                <a:cs typeface="Arial"/>
              </a:rPr>
              <a:t>Insights from light curves</a:t>
            </a:r>
            <a:endParaRPr lang="en-US" dirty="0"/>
          </a:p>
          <a:p>
            <a:pPr lvl="1">
              <a:buFont typeface="Wingdings"/>
              <a:buChar char="§"/>
            </a:pPr>
            <a:r>
              <a:rPr lang="en-US" dirty="0">
                <a:latin typeface="Arial"/>
                <a:cs typeface="Arial"/>
              </a:rPr>
              <a:t>Can help us figure out details about the progenitor star</a:t>
            </a:r>
          </a:p>
          <a:p>
            <a:pPr>
              <a:buFont typeface="Wingdings"/>
              <a:buChar char="§"/>
            </a:pPr>
            <a:r>
              <a:rPr lang="en-US" dirty="0">
                <a:latin typeface="Arial"/>
                <a:cs typeface="Arial"/>
              </a:rPr>
              <a:t>Previous study had limitations</a:t>
            </a:r>
            <a:endParaRPr lang="en-US" dirty="0"/>
          </a:p>
          <a:p>
            <a:pPr lvl="1">
              <a:buFont typeface="Wingdings"/>
              <a:buChar char="§"/>
            </a:pPr>
            <a:r>
              <a:rPr lang="en-US" dirty="0">
                <a:latin typeface="Arial"/>
                <a:cs typeface="Arial"/>
              </a:rPr>
              <a:t>Treated star as if it was isolated</a:t>
            </a:r>
          </a:p>
          <a:p>
            <a:pPr>
              <a:buFont typeface="Wingdings"/>
              <a:buChar char="§"/>
            </a:pPr>
            <a:endParaRPr lang="en-US" dirty="0"/>
          </a:p>
        </p:txBody>
      </p:sp>
      <p:sp>
        <p:nvSpPr>
          <p:cNvPr id="4" name="Title 3">
            <a:extLst>
              <a:ext uri="{FF2B5EF4-FFF2-40B4-BE49-F238E27FC236}">
                <a16:creationId xmlns:a16="http://schemas.microsoft.com/office/drawing/2014/main" id="{CB243335-2D61-6863-A351-EB48FD708C02}"/>
              </a:ext>
            </a:extLst>
          </p:cNvPr>
          <p:cNvSpPr>
            <a:spLocks noGrp="1"/>
          </p:cNvSpPr>
          <p:nvPr>
            <p:ph type="title"/>
          </p:nvPr>
        </p:nvSpPr>
        <p:spPr>
          <a:xfrm>
            <a:off x="762000" y="648596"/>
            <a:ext cx="10668001" cy="685800"/>
          </a:xfrm>
        </p:spPr>
        <p:txBody>
          <a:bodyPr/>
          <a:lstStyle/>
          <a:p>
            <a:r>
              <a:rPr lang="en-US" dirty="0"/>
              <a:t>Context for Investigation</a:t>
            </a:r>
            <a:endParaRPr lang="en-US" b="0" dirty="0"/>
          </a:p>
        </p:txBody>
      </p:sp>
      <p:sp>
        <p:nvSpPr>
          <p:cNvPr id="8" name="TextBox 7">
            <a:extLst>
              <a:ext uri="{FF2B5EF4-FFF2-40B4-BE49-F238E27FC236}">
                <a16:creationId xmlns:a16="http://schemas.microsoft.com/office/drawing/2014/main" id="{BEB8CF37-D761-DFDF-0644-856056ACA0CA}"/>
              </a:ext>
            </a:extLst>
          </p:cNvPr>
          <p:cNvSpPr txBox="1"/>
          <p:nvPr/>
        </p:nvSpPr>
        <p:spPr>
          <a:xfrm>
            <a:off x="6789440" y="4877952"/>
            <a:ext cx="445601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a:solidFill>
                  <a:srgbClr val="666666"/>
                </a:solidFill>
                <a:cs typeface="Arial"/>
              </a:rPr>
              <a:t>Credit: NASA/Chandra X-ray Center/Penn State University</a:t>
            </a:r>
            <a:endParaRPr lang="en-US"/>
          </a:p>
        </p:txBody>
      </p:sp>
      <p:sp>
        <p:nvSpPr>
          <p:cNvPr id="3" name="Slide Number Placeholder 2">
            <a:extLst>
              <a:ext uri="{FF2B5EF4-FFF2-40B4-BE49-F238E27FC236}">
                <a16:creationId xmlns:a16="http://schemas.microsoft.com/office/drawing/2014/main" id="{AABA3704-9886-4010-0D44-0791A559A546}"/>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2690269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FC9EC-62BB-A7C8-72D3-6AC649EB8CD9}"/>
              </a:ext>
            </a:extLst>
          </p:cNvPr>
          <p:cNvSpPr>
            <a:spLocks noGrp="1"/>
          </p:cNvSpPr>
          <p:nvPr>
            <p:ph sz="half" idx="1"/>
          </p:nvPr>
        </p:nvSpPr>
        <p:spPr>
          <a:xfrm>
            <a:off x="762000" y="1598720"/>
            <a:ext cx="10668001" cy="3657600"/>
          </a:xfrm>
        </p:spPr>
        <p:txBody>
          <a:bodyPr vert="horz" lIns="0" tIns="0" rIns="0" bIns="0" rtlCol="0" anchor="t">
            <a:normAutofit/>
          </a:bodyPr>
          <a:lstStyle/>
          <a:p>
            <a:pPr>
              <a:buFont typeface="Wingdings"/>
              <a:buChar char="§"/>
            </a:pPr>
            <a:r>
              <a:rPr lang="en-US" dirty="0">
                <a:latin typeface="Arial"/>
                <a:cs typeface="Arial"/>
              </a:rPr>
              <a:t>Build on previous study by improving accuracy of simulated environment</a:t>
            </a:r>
            <a:endParaRPr lang="en-US"/>
          </a:p>
          <a:p>
            <a:pPr lvl="1">
              <a:buFont typeface="Wingdings"/>
              <a:buChar char="§"/>
            </a:pPr>
            <a:r>
              <a:rPr lang="en-US" dirty="0">
                <a:latin typeface="Arial"/>
                <a:cs typeface="Arial"/>
              </a:rPr>
              <a:t>Implement presence of circumstellar material</a:t>
            </a:r>
            <a:endParaRPr lang="en-US" dirty="0"/>
          </a:p>
          <a:p>
            <a:pPr lvl="1">
              <a:buFont typeface="Wingdings"/>
              <a:buChar char="§"/>
            </a:pPr>
            <a:r>
              <a:rPr lang="en-US" dirty="0">
                <a:latin typeface="Arial"/>
                <a:cs typeface="Arial"/>
              </a:rPr>
              <a:t>Use </a:t>
            </a:r>
            <a:r>
              <a:rPr lang="en-US" dirty="0" err="1">
                <a:latin typeface="Arial"/>
                <a:cs typeface="Arial"/>
              </a:rPr>
              <a:t>SuperNova</a:t>
            </a:r>
            <a:r>
              <a:rPr lang="en-US" dirty="0">
                <a:latin typeface="Arial"/>
                <a:cs typeface="Arial"/>
              </a:rPr>
              <a:t> Explosion Code (SNEC) to obtain light curves</a:t>
            </a:r>
            <a:endParaRPr lang="en-US" dirty="0"/>
          </a:p>
          <a:p>
            <a:pPr lvl="1">
              <a:buFont typeface="Wingdings"/>
              <a:buChar char="§"/>
            </a:pPr>
            <a:r>
              <a:rPr lang="en-US" dirty="0">
                <a:latin typeface="Arial"/>
                <a:cs typeface="Arial"/>
              </a:rPr>
              <a:t>Compare our results against previous study to understand how the addition of circumstellar material affects resulting light curves</a:t>
            </a:r>
            <a:endParaRPr lang="en-US" dirty="0"/>
          </a:p>
          <a:p>
            <a:pPr lvl="1">
              <a:buFont typeface="Wingdings"/>
              <a:buChar char="§"/>
            </a:pPr>
            <a:endParaRPr lang="en-US" dirty="0"/>
          </a:p>
        </p:txBody>
      </p:sp>
      <p:sp>
        <p:nvSpPr>
          <p:cNvPr id="5" name="Title 4">
            <a:extLst>
              <a:ext uri="{FF2B5EF4-FFF2-40B4-BE49-F238E27FC236}">
                <a16:creationId xmlns:a16="http://schemas.microsoft.com/office/drawing/2014/main" id="{4F273B07-E709-08A5-3B85-1D5F3431EF49}"/>
              </a:ext>
            </a:extLst>
          </p:cNvPr>
          <p:cNvSpPr>
            <a:spLocks noGrp="1"/>
          </p:cNvSpPr>
          <p:nvPr>
            <p:ph type="title"/>
          </p:nvPr>
        </p:nvSpPr>
        <p:spPr/>
        <p:txBody>
          <a:bodyPr/>
          <a:lstStyle/>
          <a:p>
            <a:r>
              <a:rPr lang="en-US" dirty="0">
                <a:latin typeface="Georgia"/>
              </a:rPr>
              <a:t>Goal of the Project</a:t>
            </a:r>
            <a:endParaRPr lang="en-US" dirty="0"/>
          </a:p>
        </p:txBody>
      </p:sp>
      <p:sp>
        <p:nvSpPr>
          <p:cNvPr id="2" name="Slide Number Placeholder 1">
            <a:extLst>
              <a:ext uri="{FF2B5EF4-FFF2-40B4-BE49-F238E27FC236}">
                <a16:creationId xmlns:a16="http://schemas.microsoft.com/office/drawing/2014/main" id="{C8E4CEAE-9F20-C362-C081-DDDC5198E24E}"/>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860940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B3C02B-A743-5056-1C08-C915735F3E80}"/>
              </a:ext>
            </a:extLst>
          </p:cNvPr>
          <p:cNvSpPr>
            <a:spLocks noGrp="1"/>
          </p:cNvSpPr>
          <p:nvPr>
            <p:ph sz="half" idx="1"/>
          </p:nvPr>
        </p:nvSpPr>
        <p:spPr>
          <a:xfrm>
            <a:off x="762000" y="1524697"/>
            <a:ext cx="5760548" cy="690521"/>
          </a:xfrm>
        </p:spPr>
        <p:txBody>
          <a:bodyPr vert="horz" lIns="0" tIns="0" rIns="0" bIns="0" rtlCol="0" anchor="t">
            <a:normAutofit/>
          </a:bodyPr>
          <a:lstStyle/>
          <a:p>
            <a:pPr>
              <a:buFont typeface="Wingdings"/>
              <a:buChar char="§"/>
            </a:pPr>
            <a:r>
              <a:rPr lang="en-US" dirty="0">
                <a:latin typeface="Arial"/>
                <a:cs typeface="Arial"/>
              </a:rPr>
              <a:t>Replicated previous study's results</a:t>
            </a:r>
          </a:p>
          <a:p>
            <a:pPr>
              <a:buFont typeface="Wingdings"/>
              <a:buChar char="§"/>
            </a:pPr>
            <a:endParaRPr lang="en-US" dirty="0"/>
          </a:p>
        </p:txBody>
      </p:sp>
      <p:sp>
        <p:nvSpPr>
          <p:cNvPr id="5" name="Title 4">
            <a:extLst>
              <a:ext uri="{FF2B5EF4-FFF2-40B4-BE49-F238E27FC236}">
                <a16:creationId xmlns:a16="http://schemas.microsoft.com/office/drawing/2014/main" id="{1A20CFD0-78EF-B7DE-D1CD-CC28A7719EAC}"/>
              </a:ext>
            </a:extLst>
          </p:cNvPr>
          <p:cNvSpPr>
            <a:spLocks noGrp="1"/>
          </p:cNvSpPr>
          <p:nvPr>
            <p:ph type="title"/>
          </p:nvPr>
        </p:nvSpPr>
        <p:spPr>
          <a:xfrm>
            <a:off x="762000" y="604421"/>
            <a:ext cx="10668001" cy="685800"/>
          </a:xfrm>
        </p:spPr>
        <p:txBody>
          <a:bodyPr/>
          <a:lstStyle/>
          <a:p>
            <a:r>
              <a:rPr lang="en-US" dirty="0">
                <a:latin typeface="Georgia"/>
              </a:rPr>
              <a:t>What I'm Doing</a:t>
            </a:r>
            <a:endParaRPr lang="en-US" dirty="0"/>
          </a:p>
        </p:txBody>
      </p:sp>
      <p:pic>
        <p:nvPicPr>
          <p:cNvPr id="6" name="Picture 6" descr="Chart, line chart&#10;&#10;Description automatically generated">
            <a:extLst>
              <a:ext uri="{FF2B5EF4-FFF2-40B4-BE49-F238E27FC236}">
                <a16:creationId xmlns:a16="http://schemas.microsoft.com/office/drawing/2014/main" id="{D8B29774-4BEE-D49A-3201-A6E1A2FB2A13}"/>
              </a:ext>
            </a:extLst>
          </p:cNvPr>
          <p:cNvPicPr>
            <a:picLocks noChangeAspect="1"/>
          </p:cNvPicPr>
          <p:nvPr/>
        </p:nvPicPr>
        <p:blipFill>
          <a:blip r:embed="rId3"/>
          <a:stretch>
            <a:fillRect/>
          </a:stretch>
        </p:blipFill>
        <p:spPr>
          <a:xfrm>
            <a:off x="1199061" y="2191454"/>
            <a:ext cx="4894462" cy="3671550"/>
          </a:xfrm>
          <a:prstGeom prst="rect">
            <a:avLst/>
          </a:prstGeom>
        </p:spPr>
      </p:pic>
      <p:sp>
        <p:nvSpPr>
          <p:cNvPr id="8" name="Content Placeholder 2">
            <a:extLst>
              <a:ext uri="{FF2B5EF4-FFF2-40B4-BE49-F238E27FC236}">
                <a16:creationId xmlns:a16="http://schemas.microsoft.com/office/drawing/2014/main" id="{FB081C82-98A3-5A79-23F5-B766FF9739AA}"/>
              </a:ext>
            </a:extLst>
          </p:cNvPr>
          <p:cNvSpPr txBox="1">
            <a:spLocks/>
          </p:cNvSpPr>
          <p:nvPr/>
        </p:nvSpPr>
        <p:spPr>
          <a:xfrm>
            <a:off x="6778113" y="1537551"/>
            <a:ext cx="5436868" cy="3657600"/>
          </a:xfrm>
          <a:prstGeom prst="rect">
            <a:avLst/>
          </a:prstGeom>
        </p:spPr>
        <p:txBody>
          <a:bodyPr vert="horz" lIns="0" tIns="0" rIns="0" bIns="0" rtlCol="0" anchor="t">
            <a:normAutofit/>
          </a:bodyPr>
          <a:lstStyle>
            <a:lvl1pPr marL="171450" indent="-171450" algn="l" defTabSz="685800" rtl="0" eaLnBrk="1" latinLnBrk="0" hangingPunct="1">
              <a:lnSpc>
                <a:spcPct val="120000"/>
              </a:lnSpc>
              <a:spcBef>
                <a:spcPts val="750"/>
              </a:spcBef>
              <a:buFont typeface="Arial"/>
              <a:buChar char="•"/>
              <a:defRPr sz="2800" kern="1200">
                <a:solidFill>
                  <a:schemeClr val="tx2"/>
                </a:solidFill>
                <a:latin typeface="Arial" charset="0"/>
                <a:ea typeface="Arial" charset="0"/>
                <a:cs typeface="Arial" charset="0"/>
              </a:defRPr>
            </a:lvl1pPr>
            <a:lvl2pPr marL="514350" indent="-171450" algn="l" defTabSz="685800" rtl="0" eaLnBrk="1" latinLnBrk="0" hangingPunct="1">
              <a:lnSpc>
                <a:spcPct val="120000"/>
              </a:lnSpc>
              <a:spcBef>
                <a:spcPts val="375"/>
              </a:spcBef>
              <a:buFont typeface="Arial"/>
              <a:buChar char="•"/>
              <a:defRPr sz="2400" kern="1200">
                <a:solidFill>
                  <a:schemeClr val="tx2"/>
                </a:solidFill>
                <a:latin typeface="Arial" charset="0"/>
                <a:ea typeface="Arial" charset="0"/>
                <a:cs typeface="Arial" charset="0"/>
              </a:defRPr>
            </a:lvl2pPr>
            <a:lvl3pPr marL="857250" indent="-171450" algn="l" defTabSz="685800" rtl="0" eaLnBrk="1" latinLnBrk="0" hangingPunct="1">
              <a:lnSpc>
                <a:spcPct val="120000"/>
              </a:lnSpc>
              <a:spcBef>
                <a:spcPts val="375"/>
              </a:spcBef>
              <a:buFont typeface="Arial"/>
              <a:buChar char="•"/>
              <a:defRPr sz="2000" kern="1200">
                <a:solidFill>
                  <a:schemeClr val="tx2"/>
                </a:solidFill>
                <a:latin typeface="Arial" charset="0"/>
                <a:ea typeface="Arial" charset="0"/>
                <a:cs typeface="Arial" charset="0"/>
              </a:defRPr>
            </a:lvl3pPr>
            <a:lvl4pPr marL="1200150" indent="-171450" algn="l" defTabSz="685800" rtl="0" eaLnBrk="1" latinLnBrk="0" hangingPunct="1">
              <a:lnSpc>
                <a:spcPct val="120000"/>
              </a:lnSpc>
              <a:spcBef>
                <a:spcPts val="375"/>
              </a:spcBef>
              <a:buFont typeface="Arial"/>
              <a:buChar char="•"/>
              <a:defRPr sz="1800" kern="1200">
                <a:solidFill>
                  <a:schemeClr val="tx2"/>
                </a:solidFill>
                <a:latin typeface="Arial" charset="0"/>
                <a:ea typeface="Arial" charset="0"/>
                <a:cs typeface="Arial" charset="0"/>
              </a:defRPr>
            </a:lvl4pPr>
            <a:lvl5pPr marL="1543050" indent="-171450" algn="l" defTabSz="685800" rtl="0" eaLnBrk="1" latinLnBrk="0" hangingPunct="1">
              <a:lnSpc>
                <a:spcPct val="120000"/>
              </a:lnSpc>
              <a:spcBef>
                <a:spcPts val="375"/>
              </a:spcBef>
              <a:buFont typeface="Arial"/>
              <a:buChar char="•"/>
              <a:defRPr sz="1800" kern="1200">
                <a:solidFill>
                  <a:schemeClr val="tx2"/>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buFont typeface="Wingdings"/>
              <a:buChar char="§"/>
            </a:pPr>
            <a:r>
              <a:rPr lang="en-US" dirty="0">
                <a:latin typeface="Arial"/>
                <a:cs typeface="Arial"/>
              </a:rPr>
              <a:t>Currently in process of figuring out how to implement presence of circumstellar medium</a:t>
            </a:r>
            <a:endParaRPr lang="en-US" dirty="0"/>
          </a:p>
        </p:txBody>
      </p:sp>
      <p:sp>
        <p:nvSpPr>
          <p:cNvPr id="2" name="Slide Number Placeholder 1">
            <a:extLst>
              <a:ext uri="{FF2B5EF4-FFF2-40B4-BE49-F238E27FC236}">
                <a16:creationId xmlns:a16="http://schemas.microsoft.com/office/drawing/2014/main" id="{756AE09C-5789-0D9C-855D-0D204E3E9A80}"/>
              </a:ext>
            </a:extLst>
          </p:cNvPr>
          <p:cNvSpPr>
            <a:spLocks noGrp="1"/>
          </p:cNvSpPr>
          <p:nvPr>
            <p:ph type="sldNum" sz="quarter" idx="12"/>
          </p:nvPr>
        </p:nvSpPr>
        <p:spPr/>
        <p:txBody>
          <a:bodyPr/>
          <a:lstStyle/>
          <a:p>
            <a:fld id="{330EA680-D336-4FF7-8B7A-9848BB0A1C32}" type="slidenum">
              <a:rPr lang="en-US" smtClean="0"/>
              <a:t>4</a:t>
            </a:fld>
            <a:endParaRPr lang="en-US"/>
          </a:p>
        </p:txBody>
      </p:sp>
      <p:pic>
        <p:nvPicPr>
          <p:cNvPr id="4" name="Picture 6">
            <a:extLst>
              <a:ext uri="{FF2B5EF4-FFF2-40B4-BE49-F238E27FC236}">
                <a16:creationId xmlns:a16="http://schemas.microsoft.com/office/drawing/2014/main" id="{3110C948-4DA4-DA82-849F-806213536B98}"/>
              </a:ext>
            </a:extLst>
          </p:cNvPr>
          <p:cNvPicPr>
            <a:picLocks noChangeAspect="1"/>
          </p:cNvPicPr>
          <p:nvPr/>
        </p:nvPicPr>
        <p:blipFill>
          <a:blip r:embed="rId4"/>
          <a:stretch>
            <a:fillRect/>
          </a:stretch>
        </p:blipFill>
        <p:spPr>
          <a:xfrm>
            <a:off x="7207322" y="3102367"/>
            <a:ext cx="3924728" cy="2956389"/>
          </a:xfrm>
          <a:prstGeom prst="rect">
            <a:avLst/>
          </a:prstGeom>
        </p:spPr>
      </p:pic>
      <p:sp>
        <p:nvSpPr>
          <p:cNvPr id="7" name="TextBox 6">
            <a:extLst>
              <a:ext uri="{FF2B5EF4-FFF2-40B4-BE49-F238E27FC236}">
                <a16:creationId xmlns:a16="http://schemas.microsoft.com/office/drawing/2014/main" id="{1424D573-41BA-5D3B-8C15-68B98B987E35}"/>
              </a:ext>
            </a:extLst>
          </p:cNvPr>
          <p:cNvSpPr txBox="1"/>
          <p:nvPr/>
        </p:nvSpPr>
        <p:spPr>
          <a:xfrm>
            <a:off x="7258691" y="6060039"/>
            <a:ext cx="41045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141212"/>
                </a:solidFill>
                <a:latin typeface="Poppins"/>
                <a:cs typeface="Poppins"/>
              </a:rPr>
              <a:t>Credit: Peter Nugent (Lawrence Berkeley National Laboratory), and Supernova Cosmology Project</a:t>
            </a:r>
            <a:endParaRPr lang="en-US" sz="1200">
              <a:cs typeface="Arial"/>
            </a:endParaRPr>
          </a:p>
        </p:txBody>
      </p:sp>
    </p:spTree>
    <p:extLst>
      <p:ext uri="{BB962C8B-B14F-4D97-AF65-F5344CB8AC3E}">
        <p14:creationId xmlns:p14="http://schemas.microsoft.com/office/powerpoint/2010/main" val="1868800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F2EBCF-E1A0-897F-7323-8DE276641163}"/>
              </a:ext>
            </a:extLst>
          </p:cNvPr>
          <p:cNvSpPr>
            <a:spLocks noGrp="1"/>
          </p:cNvSpPr>
          <p:nvPr>
            <p:ph sz="half" idx="1"/>
          </p:nvPr>
        </p:nvSpPr>
        <p:spPr>
          <a:xfrm>
            <a:off x="762000" y="1600750"/>
            <a:ext cx="9537813" cy="3657600"/>
          </a:xfrm>
        </p:spPr>
        <p:txBody>
          <a:bodyPr vert="horz" lIns="0" tIns="0" rIns="0" bIns="0" rtlCol="0" anchor="t">
            <a:normAutofit/>
          </a:bodyPr>
          <a:lstStyle/>
          <a:p>
            <a:pPr>
              <a:buFont typeface="Wingdings"/>
              <a:buChar char="§"/>
            </a:pPr>
            <a:r>
              <a:rPr lang="en-US" dirty="0">
                <a:latin typeface="Arial"/>
                <a:cs typeface="Arial"/>
              </a:rPr>
              <a:t>Once circumstellar medium is added, run the data through SNEC to produce light curve</a:t>
            </a:r>
          </a:p>
          <a:p>
            <a:pPr>
              <a:buFont typeface="Wingdings"/>
              <a:buChar char="§"/>
            </a:pPr>
            <a:r>
              <a:rPr lang="en-US" dirty="0">
                <a:latin typeface="Arial"/>
                <a:cs typeface="Arial"/>
              </a:rPr>
              <a:t>Repeat process for several stars</a:t>
            </a:r>
          </a:p>
          <a:p>
            <a:pPr>
              <a:buFont typeface="Wingdings"/>
              <a:buChar char="§"/>
            </a:pPr>
            <a:r>
              <a:rPr lang="en-US" dirty="0">
                <a:latin typeface="Arial"/>
                <a:cs typeface="Arial"/>
              </a:rPr>
              <a:t>Compare our resulting light curves against previous study's and analyze differences to determine the impact of the circumstellar material</a:t>
            </a:r>
            <a:endParaRPr lang="en-US" dirty="0"/>
          </a:p>
          <a:p>
            <a:pPr>
              <a:buFont typeface="Wingdings"/>
              <a:buChar char="§"/>
            </a:pPr>
            <a:endParaRPr lang="en-US" dirty="0"/>
          </a:p>
        </p:txBody>
      </p:sp>
      <p:sp>
        <p:nvSpPr>
          <p:cNvPr id="5" name="Title 4">
            <a:extLst>
              <a:ext uri="{FF2B5EF4-FFF2-40B4-BE49-F238E27FC236}">
                <a16:creationId xmlns:a16="http://schemas.microsoft.com/office/drawing/2014/main" id="{A8CD054D-1F57-6037-CED4-E38E2160AE18}"/>
              </a:ext>
            </a:extLst>
          </p:cNvPr>
          <p:cNvSpPr>
            <a:spLocks noGrp="1"/>
          </p:cNvSpPr>
          <p:nvPr>
            <p:ph type="title"/>
          </p:nvPr>
        </p:nvSpPr>
        <p:spPr/>
        <p:txBody>
          <a:bodyPr/>
          <a:lstStyle/>
          <a:p>
            <a:r>
              <a:rPr lang="en-US" dirty="0">
                <a:latin typeface="Georgia"/>
              </a:rPr>
              <a:t>Next Steps</a:t>
            </a:r>
            <a:endParaRPr lang="en-US" dirty="0"/>
          </a:p>
        </p:txBody>
      </p:sp>
      <p:sp>
        <p:nvSpPr>
          <p:cNvPr id="2" name="Slide Number Placeholder 1">
            <a:extLst>
              <a:ext uri="{FF2B5EF4-FFF2-40B4-BE49-F238E27FC236}">
                <a16:creationId xmlns:a16="http://schemas.microsoft.com/office/drawing/2014/main" id="{00EDD446-DB10-E2B1-4DA5-8F00D680FF13}"/>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2088359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7FEBCC-0FB8-76E6-4BF8-C2583CCEBB77}"/>
              </a:ext>
            </a:extLst>
          </p:cNvPr>
          <p:cNvSpPr>
            <a:spLocks noGrp="1"/>
          </p:cNvSpPr>
          <p:nvPr>
            <p:ph type="title"/>
          </p:nvPr>
        </p:nvSpPr>
        <p:spPr>
          <a:xfrm>
            <a:off x="762000" y="794657"/>
            <a:ext cx="10668001" cy="685800"/>
          </a:xfrm>
        </p:spPr>
        <p:txBody>
          <a:bodyPr/>
          <a:lstStyle/>
          <a:p>
            <a:r>
              <a:rPr lang="en-US" dirty="0">
                <a:latin typeface="Georgia"/>
              </a:rPr>
              <a:t>Thank you for listening</a:t>
            </a:r>
            <a:endParaRPr lang="en-US" dirty="0"/>
          </a:p>
        </p:txBody>
      </p:sp>
      <p:sp>
        <p:nvSpPr>
          <p:cNvPr id="2" name="Slide Number Placeholder 1">
            <a:extLst>
              <a:ext uri="{FF2B5EF4-FFF2-40B4-BE49-F238E27FC236}">
                <a16:creationId xmlns:a16="http://schemas.microsoft.com/office/drawing/2014/main" id="{4DD5D2F6-4FD4-3AD6-74BD-198C9A75ED70}"/>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684277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ke Your Missouri Statement, Dark">
  <a:themeElements>
    <a:clrScheme name="Make Your Missouri Statement">
      <a:dk1>
        <a:srgbClr val="000000"/>
      </a:dk1>
      <a:lt1>
        <a:srgbClr val="FFFFFF"/>
      </a:lt1>
      <a:dk2>
        <a:srgbClr val="5E0009"/>
      </a:dk2>
      <a:lt2>
        <a:srgbClr val="BFCED6"/>
      </a:lt2>
      <a:accent1>
        <a:srgbClr val="EB002B"/>
      </a:accent1>
      <a:accent2>
        <a:srgbClr val="33A9C1"/>
      </a:accent2>
      <a:accent3>
        <a:srgbClr val="CFB500"/>
      </a:accent3>
      <a:accent4>
        <a:srgbClr val="AF1685"/>
      </a:accent4>
      <a:accent5>
        <a:srgbClr val="E35205"/>
      </a:accent5>
      <a:accent6>
        <a:srgbClr val="A4D65E"/>
      </a:accent6>
      <a:hlink>
        <a:srgbClr val="FFFFFF"/>
      </a:hlink>
      <a:folHlink>
        <a:srgbClr val="FFFFFF"/>
      </a:folHlink>
    </a:clrScheme>
    <a:fontScheme name="Make Your Missouri Stateme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ssouri State Maroon">
      <a:srgbClr val="5E0009"/>
    </a:custClr>
    <a:custClr name="Brick City">
      <a:srgbClr val="EB002B"/>
    </a:custClr>
    <a:custClr name="Boomer Sky">
      <a:srgbClr val="0093B2"/>
    </a:custClr>
    <a:custClr name="Pride Band Brass">
      <a:srgbClr val="CFB500"/>
    </a:custClr>
    <a:custClr name="Midnight Oil">
      <a:srgbClr val="425563"/>
    </a:custClr>
    <a:custClr name="Hammons Fountain">
      <a:srgbClr val="6BA4B8"/>
    </a:custClr>
    <a:custClr name="Carrington">
      <a:srgbClr val="BFCED6"/>
    </a:custClr>
    <a:custClr name="Bear Hug">
      <a:srgbClr val="AF1685"/>
    </a:custClr>
    <a:custClr name="Tent Theatre">
      <a:srgbClr val="E35205"/>
    </a:custClr>
    <a:custClr name="May Day">
      <a:srgbClr val="A4D65E"/>
    </a:custClr>
  </a:custClrLst>
  <a:extLst>
    <a:ext uri="{05A4C25C-085E-4340-85A3-A5531E510DB2}">
      <thm15:themeFamily xmlns:thm15="http://schemas.microsoft.com/office/thememl/2012/main" name="Presentation4" id="{6548755B-4BE3-4F49-BBDA-FB524464914A}" vid="{60C379C1-E75F-3E48-96EF-007980926A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5</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Make Your Missouri Statement, Dark</vt:lpstr>
      <vt:lpstr>Light Curves from Core-Collapse Supernovae with Circumstellar Material</vt:lpstr>
      <vt:lpstr>Context for Investigation</vt:lpstr>
      <vt:lpstr>Goal of the Project</vt:lpstr>
      <vt:lpstr>What I'm Doing</vt:lpstr>
      <vt:lpstr>Next Steps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452</cp:revision>
  <dcterms:created xsi:type="dcterms:W3CDTF">2022-07-21T20:13:55Z</dcterms:created>
  <dcterms:modified xsi:type="dcterms:W3CDTF">2022-07-27T14:42:33Z</dcterms:modified>
</cp:coreProperties>
</file>