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e9644a24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e9644a24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How are the X-rays produced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Define mass accretion rate and luminosity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e9644a24b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e9644a24b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X-rays affect wind, wind drives the X-rays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Simplify ionization explanation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the model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df463e88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df463e8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49767f1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49767f1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926900" y="1467150"/>
            <a:ext cx="52902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What Happens When a Neutron Star Orbits a Supergiant Star?</a:t>
            </a:r>
            <a:endParaRPr sz="23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456752" y="2994375"/>
            <a:ext cx="22305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Malcolm Henderson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Advisor: John Blondin</a:t>
            </a:r>
            <a:endParaRPr sz="1300"/>
          </a:p>
        </p:txBody>
      </p:sp>
      <p:pic>
        <p:nvPicPr>
          <p:cNvPr descr="ncstate-brick-4x1-red-rgb.emf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650" y="4723751"/>
            <a:ext cx="2645025" cy="4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650" y="3780699"/>
            <a:ext cx="938150" cy="9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6913502" y="4602300"/>
            <a:ext cx="22305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Computational Data Science in Astrophysics Program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101275" y="1246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Systems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400" y="2056400"/>
            <a:ext cx="3930599" cy="27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56400"/>
            <a:ext cx="4960835" cy="2790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135300" y="4752375"/>
            <a:ext cx="24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credit: Nasa/CXC/M. Weiss (Illustration)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-59087" y="4752375"/>
            <a:ext cx="492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credit: </a:t>
            </a:r>
            <a:r>
              <a:rPr lang="en" sz="800"/>
              <a:t>International Gemini Observatory/NOIRLab/NSF/AURA/J. da Silva (Illustration)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0" y="0"/>
            <a:ext cx="8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Slide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528075" y="125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Vela X-1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/>
        <p:spPr>
          <a:xfrm>
            <a:off x="4093400" y="506400"/>
            <a:ext cx="5050598" cy="46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788750"/>
            <a:ext cx="3938801" cy="335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319400" y="1557150"/>
            <a:ext cx="192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credit: Digitized Sky Survey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0" y="0"/>
            <a:ext cx="8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Slide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59600" y="114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Project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16828" l="29857" r="29602" t="17433"/>
          <a:stretch/>
        </p:blipFill>
        <p:spPr>
          <a:xfrm>
            <a:off x="0" y="1917576"/>
            <a:ext cx="3284848" cy="32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12591" r="5695" t="0"/>
          <a:stretch/>
        </p:blipFill>
        <p:spPr>
          <a:xfrm>
            <a:off x="3284850" y="1168856"/>
            <a:ext cx="5859150" cy="397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0" y="0"/>
            <a:ext cx="8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Slide 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73025" y="2122825"/>
            <a:ext cx="2758200" cy="12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Blondin, J. M., Kallman, T. R., Fryxell,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A., &amp; Taam, R. E. 1990, ApJ, 356,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591, doi: 10.1086/168865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73025" y="3333625"/>
            <a:ext cx="28182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Kretschmar, P., El Mellah, I.,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Martínez-Núñez, S., et al. 2021, A&amp;A,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652, A95,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doi: 10.1051/0004-6361/202040272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4572000" y="1966350"/>
            <a:ext cx="4386300" cy="12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Credits: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Nasa/CXC/M. Weiss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Gemini Observatory/NOIRLab/NSF/AURA/J. da Silva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Digitized Sky Survey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0" y="3916450"/>
            <a:ext cx="27582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Acknowledgements: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program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Blondin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FTS Team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